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9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media/image1.png" ContentType="image/png"/>
  <Override PartName="/ppt/media/image7.jpeg" ContentType="image/jpeg"/>
  <Override PartName="/ppt/media/image2.jpeg" ContentType="image/jpeg"/>
  <Override PartName="/ppt/media/image8.png" ContentType="image/pn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9.png" ContentType="image/png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53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54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55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6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57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8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59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9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08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49.xml.rels" ContentType="application/vnd.openxmlformats-package.relationships+xml"/>
  <Override PartName="/ppt/slideLayouts/_rels/slideLayout50.xml.rels" ContentType="application/vnd.openxmlformats-package.relationships+xml"/>
  <Override PartName="/ppt/slideLayouts/_rels/slideLayout51.xml.rels" ContentType="application/vnd.openxmlformats-package.relationships+xml"/>
  <Override PartName="/ppt/slideLayouts/_rels/slideLayout52.xml.rels" ContentType="application/vnd.openxmlformats-package.relationships+xml"/>
  <Override PartName="/ppt/slideLayouts/_rels/slideLayout60.xml.rels" ContentType="application/vnd.openxmlformats-package.relationships+xml"/>
  <Override PartName="/ppt/slideLayouts/_rels/slideLayout61.xml.rels" ContentType="application/vnd.openxmlformats-package.relationships+xml"/>
  <Override PartName="/ppt/slideLayouts/_rels/slideLayout62.xml.rels" ContentType="application/vnd.openxmlformats-package.relationships+xml"/>
  <Override PartName="/ppt/slideLayouts/_rels/slideLayout63.xml.rels" ContentType="application/vnd.openxmlformats-package.relationships+xml"/>
  <Override PartName="/ppt/slideLayouts/_rels/slideLayout64.xml.rels" ContentType="application/vnd.openxmlformats-package.relationships+xml"/>
  <Override PartName="/ppt/slideLayouts/_rels/slideLayout65.xml.rels" ContentType="application/vnd.openxmlformats-package.relationships+xml"/>
  <Override PartName="/ppt/slideLayouts/_rels/slideLayout66.xml.rels" ContentType="application/vnd.openxmlformats-package.relationships+xml"/>
  <Override PartName="/ppt/slideLayouts/_rels/slideLayout67.xml.rels" ContentType="application/vnd.openxmlformats-package.relationships+xml"/>
  <Override PartName="/ppt/slideLayouts/_rels/slideLayout68.xml.rels" ContentType="application/vnd.openxmlformats-package.relationships+xml"/>
  <Override PartName="/ppt/slideLayouts/_rels/slideLayout69.xml.rels" ContentType="application/vnd.openxmlformats-package.relationships+xml"/>
  <Override PartName="/ppt/slideLayouts/_rels/slideLayout70.xml.rels" ContentType="application/vnd.openxmlformats-package.relationships+xml"/>
  <Override PartName="/ppt/slideLayouts/_rels/slideLayout71.xml.rels" ContentType="application/vnd.openxmlformats-package.relationships+xml"/>
  <Override PartName="/ppt/slideLayouts/_rels/slideLayout72.xml.rels" ContentType="application/vnd.openxmlformats-package.relationships+xml"/>
  <Override PartName="/ppt/slideLayouts/_rels/slideLayout73.xml.rels" ContentType="application/vnd.openxmlformats-package.relationships+xml"/>
  <Override PartName="/ppt/slideLayouts/_rels/slideLayout74.xml.rels" ContentType="application/vnd.openxmlformats-package.relationships+xml"/>
  <Override PartName="/ppt/slideLayouts/_rels/slideLayout75.xml.rels" ContentType="application/vnd.openxmlformats-package.relationships+xml"/>
  <Override PartName="/ppt/slideLayouts/_rels/slideLayout76.xml.rels" ContentType="application/vnd.openxmlformats-package.relationships+xml"/>
  <Override PartName="/ppt/slideLayouts/_rels/slideLayout77.xml.rels" ContentType="application/vnd.openxmlformats-package.relationships+xml"/>
  <Override PartName="/ppt/slideLayouts/_rels/slideLayout78.xml.rels" ContentType="application/vnd.openxmlformats-package.relationships+xml"/>
  <Override PartName="/ppt/slideLayouts/_rels/slideLayout79.xml.rels" ContentType="application/vnd.openxmlformats-package.relationships+xml"/>
  <Override PartName="/ppt/slideLayouts/_rels/slideLayout80.xml.rels" ContentType="application/vnd.openxmlformats-package.relationships+xml"/>
  <Override PartName="/ppt/slideLayouts/_rels/slideLayout81.xml.rels" ContentType="application/vnd.openxmlformats-package.relationships+xml"/>
  <Override PartName="/ppt/slideLayouts/_rels/slideLayout82.xml.rels" ContentType="application/vnd.openxmlformats-package.relationships+xml"/>
  <Override PartName="/ppt/slideLayouts/_rels/slideLayout83.xml.rels" ContentType="application/vnd.openxmlformats-package.relationships+xml"/>
  <Override PartName="/ppt/slideLayouts/_rels/slideLayout84.xml.rels" ContentType="application/vnd.openxmlformats-package.relationships+xml"/>
  <Override PartName="/ppt/slideLayouts/_rels/slideLayout85.xml.rels" ContentType="application/vnd.openxmlformats-package.relationships+xml"/>
  <Override PartName="/ppt/slideLayouts/_rels/slideLayout86.xml.rels" ContentType="application/vnd.openxmlformats-package.relationships+xml"/>
  <Override PartName="/ppt/slideLayouts/_rels/slideLayout87.xml.rels" ContentType="application/vnd.openxmlformats-package.relationships+xml"/>
  <Override PartName="/ppt/slideLayouts/_rels/slideLayout88.xml.rels" ContentType="application/vnd.openxmlformats-package.relationships+xml"/>
  <Override PartName="/ppt/slideLayouts/_rels/slideLayout89.xml.rels" ContentType="application/vnd.openxmlformats-package.relationships+xml"/>
  <Override PartName="/ppt/slideLayouts/_rels/slideLayout90.xml.rels" ContentType="application/vnd.openxmlformats-package.relationships+xml"/>
  <Override PartName="/ppt/slideLayouts/_rels/slideLayout91.xml.rels" ContentType="application/vnd.openxmlformats-package.relationships+xml"/>
  <Override PartName="/ppt/slideLayouts/_rels/slideLayout92.xml.rels" ContentType="application/vnd.openxmlformats-package.relationships+xml"/>
  <Override PartName="/ppt/slideLayouts/_rels/slideLayout93.xml.rels" ContentType="application/vnd.openxmlformats-package.relationships+xml"/>
  <Override PartName="/ppt/slideLayouts/_rels/slideLayout94.xml.rels" ContentType="application/vnd.openxmlformats-package.relationships+xml"/>
  <Override PartName="/ppt/slideLayouts/_rels/slideLayout95.xml.rels" ContentType="application/vnd.openxmlformats-package.relationships+xml"/>
  <Override PartName="/ppt/slideLayouts/_rels/slideLayout96.xml.rels" ContentType="application/vnd.openxmlformats-package.relationships+xml"/>
  <Override PartName="/ppt/slideLayouts/_rels/slideLayout97.xml.rels" ContentType="application/vnd.openxmlformats-package.relationships+xml"/>
  <Override PartName="/ppt/slideLayouts/_rels/slideLayout98.xml.rels" ContentType="application/vnd.openxmlformats-package.relationships+xml"/>
  <Override PartName="/ppt/slideLayouts/_rels/slideLayout99.xml.rels" ContentType="application/vnd.openxmlformats-package.relationships+xml"/>
  <Override PartName="/ppt/slideLayouts/_rels/slideLayout100.xml.rels" ContentType="application/vnd.openxmlformats-package.relationships+xml"/>
  <Override PartName="/ppt/slideLayouts/_rels/slideLayout101.xml.rels" ContentType="application/vnd.openxmlformats-package.relationships+xml"/>
  <Override PartName="/ppt/slideLayouts/_rels/slideLayout102.xml.rels" ContentType="application/vnd.openxmlformats-package.relationships+xml"/>
  <Override PartName="/ppt/slideLayouts/_rels/slideLayout103.xml.rels" ContentType="application/vnd.openxmlformats-package.relationships+xml"/>
  <Override PartName="/ppt/slideLayouts/_rels/slideLayout104.xml.rels" ContentType="application/vnd.openxmlformats-package.relationships+xml"/>
  <Override PartName="/ppt/slideLayouts/_rels/slideLayout105.xml.rels" ContentType="application/vnd.openxmlformats-package.relationships+xml"/>
  <Override PartName="/ppt/slideLayouts/_rels/slideLayout106.xml.rels" ContentType="application/vnd.openxmlformats-package.relationships+xml"/>
  <Override PartName="/ppt/slideLayouts/_rels/slideLayout107.xml.rels" ContentType="application/vnd.openxmlformats-package.relationships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  <p:sldMasterId id="2147483700" r:id="rId6"/>
    <p:sldMasterId id="2147483713" r:id="rId7"/>
    <p:sldMasterId id="2147483726" r:id="rId8"/>
    <p:sldMasterId id="2147483739" r:id="rId9"/>
    <p:sldMasterId id="2147483752" r:id="rId10"/>
  </p:sldMasterIdLst>
  <p:sldIdLst>
    <p:sldId id="256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" Target="slides/slide1.xml"/><Relationship Id="rId12" Type="http://schemas.openxmlformats.org/officeDocument/2006/relationships/slide" Target="slides/slide2.xml"/><Relationship Id="rId13" Type="http://schemas.openxmlformats.org/officeDocument/2006/relationships/slide" Target="slides/slide3.xml"/><Relationship Id="rId14" Type="http://schemas.openxmlformats.org/officeDocument/2006/relationships/slide" Target="slides/slide4.xml"/><Relationship Id="rId15" Type="http://schemas.openxmlformats.org/officeDocument/2006/relationships/slide" Target="slides/slide5.xml"/><Relationship Id="rId16" Type="http://schemas.openxmlformats.org/officeDocument/2006/relationships/slide" Target="slides/slide6.xml"/><Relationship Id="rId17" Type="http://schemas.openxmlformats.org/officeDocument/2006/relationships/slide" Target="slides/slide7.xml"/><Relationship Id="rId18" Type="http://schemas.openxmlformats.org/officeDocument/2006/relationships/slide" Target="slides/slide8.xml"/><Relationship Id="rId19" Type="http://schemas.openxmlformats.org/officeDocument/2006/relationships/slide" Target="slides/slide9.xml"/><Relationship Id="rId20" Type="http://schemas.openxmlformats.org/officeDocument/2006/relationships/slide" Target="slides/slide10.xml"/><Relationship Id="rId21" Type="http://schemas.openxmlformats.org/officeDocument/2006/relationships/slide" Target="slides/slide11.xml"/><Relationship Id="rId22" Type="http://schemas.openxmlformats.org/officeDocument/2006/relationships/slide" Target="slides/slide12.xml"/><Relationship Id="rId23" Type="http://schemas.openxmlformats.org/officeDocument/2006/relationships/slide" Target="slides/slide13.xml"/><Relationship Id="rId24" Type="http://schemas.openxmlformats.org/officeDocument/2006/relationships/slide" Target="slides/slide14.xml"/><Relationship Id="rId25" Type="http://schemas.openxmlformats.org/officeDocument/2006/relationships/slide" Target="slides/slide15.xml"/><Relationship Id="rId26" Type="http://schemas.openxmlformats.org/officeDocument/2006/relationships/presProps" Target="presProps.xml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doughnutChart>
        <c:varyColors val="1"/>
        <c:ser>
          <c:idx val="0"/>
          <c:order val="0"/>
          <c:tx>
            <c:strRef>
              <c:f>label 0</c:f>
              <c:strCache>
                <c:ptCount val="1"/>
                <c:pt idx="0">
                  <c:v>Ventes</c:v>
                </c:pt>
              </c:strCache>
            </c:strRef>
          </c:tx>
          <c:spPr>
            <a:solidFill>
              <a:srgbClr val="9c9cb3"/>
            </a:solidFill>
            <a:ln w="0">
              <a:noFill/>
            </a:ln>
          </c:spPr>
          <c:explosion val="0"/>
          <c:dPt>
            <c:idx val="0"/>
            <c:spPr>
              <a:solidFill>
                <a:srgbClr val="d7d7e1"/>
              </a:solidFill>
              <a:ln w="19080">
                <a:solidFill>
                  <a:srgbClr val="ffffff"/>
                </a:solidFill>
                <a:round/>
              </a:ln>
            </c:spPr>
          </c:dPt>
          <c:dPt>
            <c:idx val="1"/>
            <c:spPr>
              <a:solidFill>
                <a:srgbClr val="141ee1"/>
              </a:solidFill>
              <a:ln w="19080">
                <a:solidFill>
                  <a:srgbClr val="ffffff"/>
                </a:solidFill>
                <a:round/>
              </a:ln>
            </c:spPr>
          </c:dPt>
          <c:dPt>
            <c:idx val="2"/>
            <c:spPr>
              <a:solidFill>
                <a:srgbClr val="9c9cb3"/>
              </a:solidFill>
              <a:ln w="19080">
                <a:solidFill>
                  <a:srgbClr val="ffffff"/>
                </a:solidFill>
                <a:round/>
              </a:ln>
            </c:spPr>
          </c:dPt>
          <c:dPt>
            <c:idx val="3"/>
            <c:spPr>
              <a:solidFill>
                <a:srgbClr val="ffd700"/>
              </a:solidFill>
              <a:ln w="19080">
                <a:solidFill>
                  <a:srgbClr val="ffffff"/>
                </a:solidFill>
                <a:round/>
              </a:ln>
            </c:spPr>
          </c:dPt>
          <c:dLbls>
            <c:numFmt formatCode="General" sourceLinked="0"/>
            <c:dLbl>
              <c:idx val="0"/>
              <c:numFmt formatCode="General" sourceLinked="0"/>
              <c:txPr>
                <a:bodyPr wrap="square"/>
                <a:lstStyle/>
                <a:p>
                  <a:pPr>
                    <a:defRPr b="1" sz="1000" spc="-1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1"/>
              <c:numFmt formatCode="General" sourceLinked="0"/>
              <c:txPr>
                <a:bodyPr wrap="square"/>
                <a:lstStyle/>
                <a:p>
                  <a:pPr>
                    <a:defRPr b="1" sz="1000" spc="-1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2"/>
              <c:numFmt formatCode="General" sourceLinked="0"/>
              <c:txPr>
                <a:bodyPr wrap="square"/>
                <a:lstStyle/>
                <a:p>
                  <a:pPr>
                    <a:defRPr b="1" sz="1000" spc="-1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dLbl>
              <c:idx val="3"/>
              <c:numFmt formatCode="General" sourceLinked="0"/>
              <c:txPr>
                <a:bodyPr wrap="square"/>
                <a:lstStyle/>
                <a:p>
                  <a:pPr>
                    <a:defRPr b="1" sz="1000" spc="-1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1"/>
              <c:showCatName val="0"/>
              <c:showSerName val="0"/>
              <c:showPercent val="0"/>
              <c:separator>; </c:separator>
            </c:dLbl>
            <c:txPr>
              <a:bodyPr wrap="square"/>
              <a:lstStyle/>
              <a:p>
                <a:pPr>
                  <a:defRPr b="1" sz="1000" spc="-1" strike="noStrike">
                    <a:solidFill>
                      <a:srgbClr val="ffffff"/>
                    </a:solidFill>
                    <a:latin typeface="Arial"/>
                    <a:ea typeface="DejaVu Sans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eparator>; </c:separator>
            <c:showLeaderLines val="1"/>
          </c:dLbls>
          <c:cat>
            <c:strRef>
              <c:f>categories</c:f>
              <c:strCache>
                <c:ptCount val="4"/>
                <c:pt idx="0">
                  <c:v>1er trim.</c:v>
                </c:pt>
                <c:pt idx="1">
                  <c:v>2e trim.</c:v>
                </c:pt>
                <c:pt idx="2">
                  <c:v>3e trim.</c:v>
                </c:pt>
                <c:pt idx="3">
                  <c:v>4e trim.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firstSliceAng val="0"/>
        <c:holeSize val="50"/>
      </c:doughnutChart>
      <c:spPr>
        <a:noFill/>
        <a:ln w="0">
          <a:noFill/>
        </a:ln>
      </c:spPr>
    </c:plotArea>
    <c:legend>
      <c:legendPos val="r"/>
      <c:layout>
        <c:manualLayout>
          <c:xMode val="edge"/>
          <c:yMode val="edge"/>
          <c:x val="0.710890632210429"/>
          <c:y val="0.383940932164282"/>
          <c:w val="0.129528497807861"/>
          <c:h val="0.274489442713742"/>
        </c:manualLayout>
      </c:layout>
      <c:overlay val="0"/>
      <c:spPr>
        <a:noFill/>
        <a:ln w="0">
          <a:noFill/>
        </a:ln>
      </c:spPr>
      <c:txPr>
        <a:bodyPr/>
        <a:lstStyle/>
        <a:p>
          <a:pPr>
            <a:defRPr b="0" sz="800" spc="-1" strike="noStrike">
              <a:solidFill>
                <a:srgbClr val="262626"/>
              </a:solidFill>
              <a:latin typeface="Arial"/>
              <a:ea typeface="DejaVu Sans"/>
            </a:defRPr>
          </a:pPr>
        </a:p>
      </c:txPr>
    </c:legend>
    <c:plotVisOnly val="1"/>
    <c:dispBlanksAs val="gap"/>
  </c:chart>
  <c:spPr>
    <a:noFill/>
    <a:ln w="9360"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roundedCorners val="0"/>
  <c:chart>
    <c:autoTitleDeleted val="1"/>
    <c:plotArea>
      <c:layout>
        <c:manualLayout>
          <c:layoutTarget val="inner"/>
          <c:xMode val="edge"/>
          <c:yMode val="edge"/>
          <c:x val="0.0453007229656976"/>
          <c:y val="0.0465116279069768"/>
          <c:w val="0.821565912936471"/>
          <c:h val="0.87413090385998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label 0</c:f>
              <c:strCache>
                <c:ptCount val="1"/>
                <c:pt idx="0">
                  <c:v>Série 2</c:v>
                </c:pt>
              </c:strCache>
            </c:strRef>
          </c:tx>
          <c:spPr>
            <a:solidFill>
              <a:srgbClr val="d7d7e1"/>
            </a:solidFill>
            <a:ln w="0">
              <a:noFill/>
            </a:ln>
          </c:spPr>
          <c:invertIfNegative val="0"/>
          <c:dLbls>
            <c:numFmt formatCode="General" sourceLinked="0"/>
            <c:txPr>
              <a:bodyPr wrap="square"/>
              <a:lstStyle/>
              <a:p>
                <a:pPr>
                  <a:defRPr b="1" sz="1000" spc="-1" strike="noStrike">
                    <a:solidFill>
                      <a:srgbClr val="262626"/>
                    </a:solidFill>
                    <a:latin typeface="Arial"/>
                    <a:ea typeface="DejaVu San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eparator>;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0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1"/>
          <c:order val="1"/>
          <c:tx>
            <c:strRef>
              <c:f>label 1</c:f>
              <c:strCache>
                <c:ptCount val="1"/>
                <c:pt idx="0">
                  <c:v>Série 3</c:v>
                </c:pt>
              </c:strCache>
            </c:strRef>
          </c:tx>
          <c:spPr>
            <a:solidFill>
              <a:srgbClr val="141ee1"/>
            </a:solidFill>
            <a:ln w="0">
              <a:noFill/>
            </a:ln>
          </c:spPr>
          <c:invertIfNegative val="0"/>
          <c:dLbls>
            <c:numFmt formatCode="General" sourceLinked="0"/>
            <c:txPr>
              <a:bodyPr wrap="square"/>
              <a:lstStyle/>
              <a:p>
                <a:pPr>
                  <a:defRPr b="1" sz="1000" spc="-1" strike="noStrike">
                    <a:solidFill>
                      <a:srgbClr val="262626"/>
                    </a:solidFill>
                    <a:latin typeface="Arial"/>
                    <a:ea typeface="DejaVu San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eparator>; </c:separator>
            <c:showLeaderLines val="1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categories</c:f>
              <c:strCache>
                <c:ptCount val="4"/>
                <c:pt idx="0">
                  <c:v>Catégorie 1</c:v>
                </c:pt>
                <c:pt idx="1">
                  <c:v>Catégorie 2</c:v>
                </c:pt>
                <c:pt idx="2">
                  <c:v>Catégorie 3</c:v>
                </c:pt>
                <c:pt idx="3">
                  <c:v>Catégorie 4</c:v>
                </c:pt>
              </c:strCache>
            </c:strRef>
          </c:cat>
          <c:val>
            <c:numRef>
              <c:f>1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gapWidth val="220"/>
        <c:overlap val="-12"/>
        <c:axId val="16107459"/>
        <c:axId val="7134188"/>
      </c:barChart>
      <c:catAx>
        <c:axId val="16107459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ln w="9360">
            <a:solidFill>
              <a:srgbClr val="d9d9d9"/>
            </a:solidFill>
            <a:round/>
          </a:ln>
        </c:spPr>
        <c:txPr>
          <a:bodyPr/>
          <a:lstStyle/>
          <a:p>
            <a:pPr>
              <a:defRPr b="0" sz="800" spc="-1" strike="noStrike">
                <a:solidFill>
                  <a:srgbClr val="262626"/>
                </a:solidFill>
                <a:latin typeface="Arial"/>
                <a:ea typeface="DejaVu Sans"/>
              </a:defRPr>
            </a:pPr>
          </a:p>
        </c:txPr>
        <c:crossAx val="7134188"/>
        <c:crosses val="autoZero"/>
        <c:auto val="1"/>
        <c:lblAlgn val="ctr"/>
        <c:lblOffset val="100"/>
        <c:noMultiLvlLbl val="0"/>
      </c:catAx>
      <c:valAx>
        <c:axId val="7134188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ln w="6480">
            <a:noFill/>
          </a:ln>
        </c:spPr>
        <c:txPr>
          <a:bodyPr/>
          <a:lstStyle/>
          <a:p>
            <a:pPr>
              <a:defRPr b="0" sz="800" spc="-1" strike="noStrike">
                <a:solidFill>
                  <a:srgbClr val="262626"/>
                </a:solidFill>
                <a:latin typeface="Arial"/>
                <a:ea typeface="DejaVu Sans"/>
              </a:defRPr>
            </a:pPr>
          </a:p>
        </c:txPr>
        <c:crossAx val="16107459"/>
        <c:crosses val="autoZero"/>
        <c:crossBetween val="between"/>
      </c:valAx>
      <c:spPr>
        <a:noFill/>
        <a:ln w="0">
          <a:noFill/>
        </a:ln>
      </c:spPr>
    </c:plotArea>
    <c:plotVisOnly val="1"/>
    <c:dispBlanksAs val="gap"/>
  </c:chart>
  <c:spPr>
    <a:noFill/>
    <a:ln w="9360">
      <a:noFill/>
    </a:ln>
  </c:spPr>
</c:chartSpace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5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6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7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8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9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4500000" y="4680000"/>
            <a:ext cx="6300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6300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4500000" y="2995200"/>
            <a:ext cx="612000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/>
          </p:nvPr>
        </p:nvSpPr>
        <p:spPr>
          <a:xfrm>
            <a:off x="4500000" y="533916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7728120" y="533916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4500000" y="5339160"/>
            <a:ext cx="630000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630000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4500000" y="5339160"/>
            <a:ext cx="630000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4500000" y="533916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/>
          </p:nvPr>
        </p:nvSpPr>
        <p:spPr>
          <a:xfrm>
            <a:off x="7728120" y="533916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/>
          </p:nvPr>
        </p:nvSpPr>
        <p:spPr>
          <a:xfrm>
            <a:off x="6630120" y="468000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/>
          </p:nvPr>
        </p:nvSpPr>
        <p:spPr>
          <a:xfrm>
            <a:off x="8760240" y="468000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6" name="PlaceHolder 5"/>
          <p:cNvSpPr>
            <a:spLocks noGrp="1"/>
          </p:cNvSpPr>
          <p:nvPr>
            <p:ph/>
          </p:nvPr>
        </p:nvSpPr>
        <p:spPr>
          <a:xfrm>
            <a:off x="4500000" y="533916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7" name="PlaceHolder 6"/>
          <p:cNvSpPr>
            <a:spLocks noGrp="1"/>
          </p:cNvSpPr>
          <p:nvPr>
            <p:ph/>
          </p:nvPr>
        </p:nvSpPr>
        <p:spPr>
          <a:xfrm>
            <a:off x="6630120" y="533916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8" name="PlaceHolder 7"/>
          <p:cNvSpPr>
            <a:spLocks noGrp="1"/>
          </p:cNvSpPr>
          <p:nvPr>
            <p:ph/>
          </p:nvPr>
        </p:nvSpPr>
        <p:spPr>
          <a:xfrm>
            <a:off x="8760240" y="533916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13C573F7-434C-44EB-BA54-533FF4E86831}" type="slidenum">
              <a:t>&lt;#&gt;</a:t>
            </a:fld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subTitle"/>
          </p:nvPr>
        </p:nvSpPr>
        <p:spPr>
          <a:xfrm>
            <a:off x="4500000" y="4680000"/>
            <a:ext cx="6300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BC854BAB-B7FB-48A9-B409-684ED339EDFE}" type="slidenum">
              <a:t>&lt;#&gt;</a:t>
            </a:fld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6300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19ADE21B-0E56-44FC-99CE-055CE8751445}" type="slidenum">
              <a:t>&lt;#&gt;</a:t>
            </a:fld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BE5EB6A2-C6C9-4B58-BDA4-61C6541E0373}" type="slidenum">
              <a:t>&lt;#&gt;</a:t>
            </a:fld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F13A28A9-4AB2-4CA2-8DB7-F3BB5DC0C2D1}" type="slidenum">
              <a:t>&lt;#&gt;</a:t>
            </a:fld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subTitle"/>
          </p:nvPr>
        </p:nvSpPr>
        <p:spPr>
          <a:xfrm>
            <a:off x="4500000" y="2995200"/>
            <a:ext cx="612000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1ACA9068-33B9-4613-A823-4FFBCD652F22}" type="slidenum">
              <a:t>&lt;#&gt;</a:t>
            </a:fld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/>
          </p:nvPr>
        </p:nvSpPr>
        <p:spPr>
          <a:xfrm>
            <a:off x="4500000" y="533916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1DDEFB51-657B-4BC7-A4DB-E98D5709ED61}" type="slidenum">
              <a:t>&lt;#&gt;</a:t>
            </a:fld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/>
          </p:nvPr>
        </p:nvSpPr>
        <p:spPr>
          <a:xfrm>
            <a:off x="7728120" y="533916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690B90BC-C94E-49C0-A3BC-9462383E23C7}" type="slidenum">
              <a:t>&lt;#&gt;</a:t>
            </a:fld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/>
          </p:nvPr>
        </p:nvSpPr>
        <p:spPr>
          <a:xfrm>
            <a:off x="4500000" y="5339160"/>
            <a:ext cx="630000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C4F35C84-8CC0-47A0-B069-B94ED855145F}" type="slidenum">
              <a:t>&lt;#&gt;</a:t>
            </a:fld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630000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4500000" y="5339160"/>
            <a:ext cx="630000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700B04F0-E4D6-4136-8643-33C19DD0C2A7}" type="slidenum">
              <a:t>&lt;#&gt;</a:t>
            </a:fld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4500000" y="533916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/>
          </p:nvPr>
        </p:nvSpPr>
        <p:spPr>
          <a:xfrm>
            <a:off x="7728120" y="533916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5CF46CBF-3914-4ED6-8AA0-0581A1DD8437}" type="slidenum">
              <a:t>&lt;#&gt;</a:t>
            </a:fld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/>
          </p:nvPr>
        </p:nvSpPr>
        <p:spPr>
          <a:xfrm>
            <a:off x="6630120" y="468000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/>
          </p:nvPr>
        </p:nvSpPr>
        <p:spPr>
          <a:xfrm>
            <a:off x="8760240" y="468000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/>
          </p:nvPr>
        </p:nvSpPr>
        <p:spPr>
          <a:xfrm>
            <a:off x="4500000" y="533916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79" name="PlaceHolder 6"/>
          <p:cNvSpPr>
            <a:spLocks noGrp="1"/>
          </p:cNvSpPr>
          <p:nvPr>
            <p:ph/>
          </p:nvPr>
        </p:nvSpPr>
        <p:spPr>
          <a:xfrm>
            <a:off x="6630120" y="533916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80" name="PlaceHolder 7"/>
          <p:cNvSpPr>
            <a:spLocks noGrp="1"/>
          </p:cNvSpPr>
          <p:nvPr>
            <p:ph/>
          </p:nvPr>
        </p:nvSpPr>
        <p:spPr>
          <a:xfrm>
            <a:off x="8760240" y="533916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43060712-9980-4F61-9891-25D7E02CC890}" type="slidenum">
              <a:t>&lt;#&gt;</a:t>
            </a:fld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BC9B588-E2DE-4886-928E-B7E727D278F5}" type="slidenum">
              <a:t>&lt;#&gt;</a:t>
            </a:fld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subTitle"/>
          </p:nvPr>
        </p:nvSpPr>
        <p:spPr>
          <a:xfrm>
            <a:off x="4500000" y="4680000"/>
            <a:ext cx="6300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EB98A23-8EAA-4745-9139-4A443AC8AC2E}" type="slidenum">
              <a:t>&lt;#&gt;</a:t>
            </a:fld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6300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21423E9-55BA-49F6-9D65-1BE78B366BF5}" type="slidenum">
              <a:t>&lt;#&gt;</a:t>
            </a:fld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C4D720A-8BF6-45D3-9E75-188EA378CB57}" type="slidenum">
              <a:t>&lt;#&gt;</a:t>
            </a:fld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B155F70-0D2C-4F33-89B9-72D5460BC9B9}" type="slidenum">
              <a:t>&lt;#&gt;</a:t>
            </a:fld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subTitle"/>
          </p:nvPr>
        </p:nvSpPr>
        <p:spPr>
          <a:xfrm>
            <a:off x="4500000" y="2995200"/>
            <a:ext cx="612000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754B191-E34B-46AD-88F7-7BC45346C426}" type="slidenum">
              <a:t>&lt;#&gt;</a:t>
            </a:fld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00" name="PlaceHolder 4"/>
          <p:cNvSpPr>
            <a:spLocks noGrp="1"/>
          </p:cNvSpPr>
          <p:nvPr>
            <p:ph/>
          </p:nvPr>
        </p:nvSpPr>
        <p:spPr>
          <a:xfrm>
            <a:off x="4500000" y="533916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FE29A57-911C-4865-A001-7F86D13C0408}" type="slidenum">
              <a:t>&lt;#&gt;</a:t>
            </a:fld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/>
          </p:nvPr>
        </p:nvSpPr>
        <p:spPr>
          <a:xfrm>
            <a:off x="7728120" y="533916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9556F98-4769-411C-A6A4-0E915C9300F3}" type="slidenum">
              <a:t>&lt;#&gt;</a:t>
            </a:fld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/>
          </p:nvPr>
        </p:nvSpPr>
        <p:spPr>
          <a:xfrm>
            <a:off x="4500000" y="5339160"/>
            <a:ext cx="630000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283CC56-B8EB-45A7-A42C-847B01E28CE2}" type="slidenum">
              <a:t>&lt;#&gt;</a:t>
            </a:fld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630000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4500000" y="5339160"/>
            <a:ext cx="630000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DF5ADC5-00A7-451C-89CA-C5A4321C2747}" type="slidenum">
              <a:t>&lt;#&gt;</a:t>
            </a:fld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/>
          </p:nvPr>
        </p:nvSpPr>
        <p:spPr>
          <a:xfrm>
            <a:off x="4500000" y="533916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16" name="PlaceHolder 5"/>
          <p:cNvSpPr>
            <a:spLocks noGrp="1"/>
          </p:cNvSpPr>
          <p:nvPr>
            <p:ph/>
          </p:nvPr>
        </p:nvSpPr>
        <p:spPr>
          <a:xfrm>
            <a:off x="7728120" y="533916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6C1B3C2-2D60-41DC-AF40-2C26247CD9A8}" type="slidenum">
              <a:t>&lt;#&gt;</a:t>
            </a:fld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/>
          </p:nvPr>
        </p:nvSpPr>
        <p:spPr>
          <a:xfrm>
            <a:off x="6630120" y="468000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20" name="PlaceHolder 4"/>
          <p:cNvSpPr>
            <a:spLocks noGrp="1"/>
          </p:cNvSpPr>
          <p:nvPr>
            <p:ph/>
          </p:nvPr>
        </p:nvSpPr>
        <p:spPr>
          <a:xfrm>
            <a:off x="8760240" y="468000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21" name="PlaceHolder 5"/>
          <p:cNvSpPr>
            <a:spLocks noGrp="1"/>
          </p:cNvSpPr>
          <p:nvPr>
            <p:ph/>
          </p:nvPr>
        </p:nvSpPr>
        <p:spPr>
          <a:xfrm>
            <a:off x="4500000" y="533916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22" name="PlaceHolder 6"/>
          <p:cNvSpPr>
            <a:spLocks noGrp="1"/>
          </p:cNvSpPr>
          <p:nvPr>
            <p:ph/>
          </p:nvPr>
        </p:nvSpPr>
        <p:spPr>
          <a:xfrm>
            <a:off x="6630120" y="533916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23" name="PlaceHolder 7"/>
          <p:cNvSpPr>
            <a:spLocks noGrp="1"/>
          </p:cNvSpPr>
          <p:nvPr>
            <p:ph/>
          </p:nvPr>
        </p:nvSpPr>
        <p:spPr>
          <a:xfrm>
            <a:off x="8760240" y="533916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943F605-69F6-4753-AF2B-75B23004D4F4}" type="slidenum">
              <a:t>&lt;#&gt;</a:t>
            </a:fld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CE49298-D1E5-4ABB-B6EE-6AF22CDF0695}" type="slidenum">
              <a:t>&lt;#&gt;</a:t>
            </a:fld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subTitle"/>
          </p:nvPr>
        </p:nvSpPr>
        <p:spPr>
          <a:xfrm>
            <a:off x="4500000" y="4680000"/>
            <a:ext cx="6300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1F532AD-CD6E-4AB6-9A46-7768AC98BA6D}" type="slidenum">
              <a:t>&lt;#&gt;</a:t>
            </a:fld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6300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548D4D7-2F30-4B0F-A51F-2A257A00C702}" type="slidenum">
              <a:t>&lt;#&gt;</a:t>
            </a:fld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37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40F5A00-AD37-49C0-A29E-7E4FF7E52421}" type="slidenum">
              <a:t>&lt;#&gt;</a:t>
            </a:fld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8FB50EA-63AC-48DF-B346-27B9B3C6A53F}" type="slidenum">
              <a:t>&lt;#&gt;</a:t>
            </a:fld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subTitle"/>
          </p:nvPr>
        </p:nvSpPr>
        <p:spPr>
          <a:xfrm>
            <a:off x="4500000" y="2995200"/>
            <a:ext cx="612000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4D62BF0-942B-43A8-9F34-507BB3DFCF03}" type="slidenum">
              <a:t>&lt;#&gt;</a:t>
            </a:fld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42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43" name="PlaceHolder 4"/>
          <p:cNvSpPr>
            <a:spLocks noGrp="1"/>
          </p:cNvSpPr>
          <p:nvPr>
            <p:ph/>
          </p:nvPr>
        </p:nvSpPr>
        <p:spPr>
          <a:xfrm>
            <a:off x="4500000" y="533916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6119CA2-B35B-4061-B36F-B7006D710CB4}" type="slidenum">
              <a:t>&lt;#&gt;</a:t>
            </a:fld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46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47" name="PlaceHolder 4"/>
          <p:cNvSpPr>
            <a:spLocks noGrp="1"/>
          </p:cNvSpPr>
          <p:nvPr>
            <p:ph/>
          </p:nvPr>
        </p:nvSpPr>
        <p:spPr>
          <a:xfrm>
            <a:off x="7728120" y="533916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94161D8-72C7-4429-82F1-55C41F9D99AD}" type="slidenum">
              <a:t>&lt;#&gt;</a:t>
            </a:fld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/>
          </p:nvPr>
        </p:nvSpPr>
        <p:spPr>
          <a:xfrm>
            <a:off x="4500000" y="5339160"/>
            <a:ext cx="630000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5167009-5E6D-417F-ACFC-569DAD197771}" type="slidenum">
              <a:t>&lt;#&gt;</a:t>
            </a:fld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630000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4500000" y="5339160"/>
            <a:ext cx="630000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AC6BC86-33BB-4DE8-B348-884B5CC8329F}" type="slidenum">
              <a:t>&lt;#&gt;</a:t>
            </a:fld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/>
          </p:nvPr>
        </p:nvSpPr>
        <p:spPr>
          <a:xfrm>
            <a:off x="4500000" y="533916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59" name="PlaceHolder 5"/>
          <p:cNvSpPr>
            <a:spLocks noGrp="1"/>
          </p:cNvSpPr>
          <p:nvPr>
            <p:ph/>
          </p:nvPr>
        </p:nvSpPr>
        <p:spPr>
          <a:xfrm>
            <a:off x="7728120" y="533916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1563D88-B81D-48DA-8C41-2A4AE83A4E46}" type="slidenum">
              <a:t>&lt;#&gt;</a:t>
            </a:fld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61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62" name="PlaceHolder 3"/>
          <p:cNvSpPr>
            <a:spLocks noGrp="1"/>
          </p:cNvSpPr>
          <p:nvPr>
            <p:ph/>
          </p:nvPr>
        </p:nvSpPr>
        <p:spPr>
          <a:xfrm>
            <a:off x="6630120" y="468000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63" name="PlaceHolder 4"/>
          <p:cNvSpPr>
            <a:spLocks noGrp="1"/>
          </p:cNvSpPr>
          <p:nvPr>
            <p:ph/>
          </p:nvPr>
        </p:nvSpPr>
        <p:spPr>
          <a:xfrm>
            <a:off x="8760240" y="468000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64" name="PlaceHolder 5"/>
          <p:cNvSpPr>
            <a:spLocks noGrp="1"/>
          </p:cNvSpPr>
          <p:nvPr>
            <p:ph/>
          </p:nvPr>
        </p:nvSpPr>
        <p:spPr>
          <a:xfrm>
            <a:off x="4500000" y="533916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65" name="PlaceHolder 6"/>
          <p:cNvSpPr>
            <a:spLocks noGrp="1"/>
          </p:cNvSpPr>
          <p:nvPr>
            <p:ph/>
          </p:nvPr>
        </p:nvSpPr>
        <p:spPr>
          <a:xfrm>
            <a:off x="6630120" y="533916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66" name="PlaceHolder 7"/>
          <p:cNvSpPr>
            <a:spLocks noGrp="1"/>
          </p:cNvSpPr>
          <p:nvPr>
            <p:ph/>
          </p:nvPr>
        </p:nvSpPr>
        <p:spPr>
          <a:xfrm>
            <a:off x="8760240" y="533916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A979046-B872-40D9-9BF3-25BB7E1D579D}" type="slidenum">
              <a:t>&lt;#&gt;</a:t>
            </a:fld>
          </a:p>
        </p:txBody>
      </p:sp>
    </p:spTree>
  </p:cSld>
</p:sldLayout>
</file>

<file path=ppt/slideLayouts/slideLayout4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6C79CA71-ACBC-4E00-AEB1-A940A916DB35}" type="slidenum">
              <a:t>&lt;#&gt;</a:t>
            </a:fld>
          </a:p>
        </p:txBody>
      </p:sp>
    </p:spTree>
  </p:cSld>
</p:sldLayout>
</file>

<file path=ppt/slideLayouts/slideLayout5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 type="subTitle"/>
          </p:nvPr>
        </p:nvSpPr>
        <p:spPr>
          <a:xfrm>
            <a:off x="4500000" y="4680000"/>
            <a:ext cx="6300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4629F346-E023-42E4-84F9-4BBC77B0E1DD}" type="slidenum">
              <a:t>&lt;#&gt;</a:t>
            </a:fld>
          </a:p>
        </p:txBody>
      </p:sp>
    </p:spTree>
  </p:cSld>
</p:sldLayout>
</file>

<file path=ppt/slideLayouts/slideLayout5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76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6300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BBBFDE8E-052C-4173-88CE-4EF447BAB64E}" type="slidenum">
              <a:t>&lt;#&gt;</a:t>
            </a:fld>
          </a:p>
        </p:txBody>
      </p:sp>
    </p:spTree>
  </p:cSld>
</p:sldLayout>
</file>

<file path=ppt/slideLayouts/slideLayout5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46C302FF-3DAA-4BC5-B1AA-87A048DA4BFC}" type="slidenum">
              <a:t>&lt;#&gt;</a:t>
            </a:fld>
          </a:p>
        </p:txBody>
      </p:sp>
    </p:spTree>
  </p:cSld>
</p:sldLayout>
</file>

<file path=ppt/slideLayouts/slideLayout5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6A00906F-2590-48E3-869C-B3CABB716497}" type="slidenum">
              <a:t>&lt;#&gt;</a:t>
            </a:fld>
          </a:p>
        </p:txBody>
      </p:sp>
    </p:spTree>
  </p:cSld>
</p:sldLayout>
</file>

<file path=ppt/slideLayouts/slideLayout5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subTitle"/>
          </p:nvPr>
        </p:nvSpPr>
        <p:spPr>
          <a:xfrm>
            <a:off x="4500000" y="2995200"/>
            <a:ext cx="612000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ED32DEB0-F3C6-4B97-942B-334D27FF73B9}" type="slidenum">
              <a:t>&lt;#&gt;</a:t>
            </a:fld>
          </a:p>
        </p:txBody>
      </p:sp>
    </p:spTree>
  </p:cSld>
</p:sldLayout>
</file>

<file path=ppt/slideLayouts/slideLayout5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83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84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85" name="PlaceHolder 4"/>
          <p:cNvSpPr>
            <a:spLocks noGrp="1"/>
          </p:cNvSpPr>
          <p:nvPr>
            <p:ph/>
          </p:nvPr>
        </p:nvSpPr>
        <p:spPr>
          <a:xfrm>
            <a:off x="4500000" y="533916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E16758A0-E41C-4C32-8AF2-B04571C1C78C}" type="slidenum">
              <a:t>&lt;#&gt;</a:t>
            </a:fld>
          </a:p>
        </p:txBody>
      </p:sp>
    </p:spTree>
  </p:cSld>
</p:sldLayout>
</file>

<file path=ppt/slideLayouts/slideLayout5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89" name="PlaceHolder 4"/>
          <p:cNvSpPr>
            <a:spLocks noGrp="1"/>
          </p:cNvSpPr>
          <p:nvPr>
            <p:ph/>
          </p:nvPr>
        </p:nvSpPr>
        <p:spPr>
          <a:xfrm>
            <a:off x="7728120" y="533916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E83A5A23-54FF-4581-9758-4FC30386EB1A}" type="slidenum">
              <a:t>&lt;#&gt;</a:t>
            </a:fld>
          </a:p>
        </p:txBody>
      </p:sp>
    </p:spTree>
  </p:cSld>
</p:sldLayout>
</file>

<file path=ppt/slideLayouts/slideLayout5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93" name="PlaceHolder 4"/>
          <p:cNvSpPr>
            <a:spLocks noGrp="1"/>
          </p:cNvSpPr>
          <p:nvPr>
            <p:ph/>
          </p:nvPr>
        </p:nvSpPr>
        <p:spPr>
          <a:xfrm>
            <a:off x="4500000" y="5339160"/>
            <a:ext cx="630000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2FB8778A-5E40-452D-9A54-5B0F1926B12B}" type="slidenum">
              <a:t>&lt;#&gt;</a:t>
            </a:fld>
          </a:p>
        </p:txBody>
      </p:sp>
    </p:spTree>
  </p:cSld>
</p:sldLayout>
</file>

<file path=ppt/slideLayouts/slideLayout5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630000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96" name="PlaceHolder 3"/>
          <p:cNvSpPr>
            <a:spLocks noGrp="1"/>
          </p:cNvSpPr>
          <p:nvPr>
            <p:ph/>
          </p:nvPr>
        </p:nvSpPr>
        <p:spPr>
          <a:xfrm>
            <a:off x="4500000" y="5339160"/>
            <a:ext cx="630000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C36D0CFB-5891-4C3E-9C25-8100C638E25D}" type="slidenum">
              <a:t>&lt;#&gt;</a:t>
            </a:fld>
          </a:p>
        </p:txBody>
      </p:sp>
    </p:spTree>
  </p:cSld>
</p:sldLayout>
</file>

<file path=ppt/slideLayouts/slideLayout5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98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99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00" name="PlaceHolder 4"/>
          <p:cNvSpPr>
            <a:spLocks noGrp="1"/>
          </p:cNvSpPr>
          <p:nvPr>
            <p:ph/>
          </p:nvPr>
        </p:nvSpPr>
        <p:spPr>
          <a:xfrm>
            <a:off x="4500000" y="533916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01" name="PlaceHolder 5"/>
          <p:cNvSpPr>
            <a:spLocks noGrp="1"/>
          </p:cNvSpPr>
          <p:nvPr>
            <p:ph/>
          </p:nvPr>
        </p:nvSpPr>
        <p:spPr>
          <a:xfrm>
            <a:off x="7728120" y="533916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44C0F1E7-8FD0-451A-BC88-816787EDEB91}" type="slidenum">
              <a:t>&lt;#&gt;</a:t>
            </a:fld>
          </a:p>
        </p:txBody>
      </p:sp>
    </p:spTree>
  </p:cSld>
</p:sldLayout>
</file>

<file path=ppt/slideLayouts/slideLayout6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04" name="PlaceHolder 3"/>
          <p:cNvSpPr>
            <a:spLocks noGrp="1"/>
          </p:cNvSpPr>
          <p:nvPr>
            <p:ph/>
          </p:nvPr>
        </p:nvSpPr>
        <p:spPr>
          <a:xfrm>
            <a:off x="6630120" y="468000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05" name="PlaceHolder 4"/>
          <p:cNvSpPr>
            <a:spLocks noGrp="1"/>
          </p:cNvSpPr>
          <p:nvPr>
            <p:ph/>
          </p:nvPr>
        </p:nvSpPr>
        <p:spPr>
          <a:xfrm>
            <a:off x="8760240" y="468000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06" name="PlaceHolder 5"/>
          <p:cNvSpPr>
            <a:spLocks noGrp="1"/>
          </p:cNvSpPr>
          <p:nvPr>
            <p:ph/>
          </p:nvPr>
        </p:nvSpPr>
        <p:spPr>
          <a:xfrm>
            <a:off x="4500000" y="533916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07" name="PlaceHolder 6"/>
          <p:cNvSpPr>
            <a:spLocks noGrp="1"/>
          </p:cNvSpPr>
          <p:nvPr>
            <p:ph/>
          </p:nvPr>
        </p:nvSpPr>
        <p:spPr>
          <a:xfrm>
            <a:off x="6630120" y="533916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08" name="PlaceHolder 7"/>
          <p:cNvSpPr>
            <a:spLocks noGrp="1"/>
          </p:cNvSpPr>
          <p:nvPr>
            <p:ph/>
          </p:nvPr>
        </p:nvSpPr>
        <p:spPr>
          <a:xfrm>
            <a:off x="8760240" y="533916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ECAA18DE-066F-430E-AFD2-FB7F716BEA1E}" type="slidenum">
              <a:t>&lt;#&gt;</a:t>
            </a:fld>
          </a:p>
        </p:txBody>
      </p:sp>
    </p:spTree>
  </p:cSld>
</p:sldLayout>
</file>

<file path=ppt/slideLayouts/slideLayout6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428D4AE-2C71-40D2-9C3D-C088456F705B}" type="slidenum">
              <a:t>&lt;#&gt;</a:t>
            </a:fld>
          </a:p>
        </p:txBody>
      </p:sp>
    </p:spTree>
  </p:cSld>
</p:sldLayout>
</file>

<file path=ppt/slideLayouts/slideLayout6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subTitle"/>
          </p:nvPr>
        </p:nvSpPr>
        <p:spPr>
          <a:xfrm>
            <a:off x="4500000" y="4680000"/>
            <a:ext cx="6300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7B59985-6946-4056-96AB-51B87BDD4095}" type="slidenum">
              <a:t>&lt;#&gt;</a:t>
            </a:fld>
          </a:p>
        </p:txBody>
      </p:sp>
    </p:spTree>
  </p:cSld>
</p:sldLayout>
</file>

<file path=ppt/slideLayouts/slideLayout6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6300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CB1D956-89FA-4800-A8BC-891DACD7DEAB}" type="slidenum">
              <a:t>&lt;#&gt;</a:t>
            </a:fld>
          </a:p>
        </p:txBody>
      </p:sp>
    </p:spTree>
  </p:cSld>
</p:sldLayout>
</file>

<file path=ppt/slideLayouts/slideLayout6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6402A16D-8C6C-46C9-90DE-E864D621F08D}" type="slidenum">
              <a:t>&lt;#&gt;</a:t>
            </a:fld>
          </a:p>
        </p:txBody>
      </p:sp>
    </p:spTree>
  </p:cSld>
</p:sldLayout>
</file>

<file path=ppt/slideLayouts/slideLayout6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47081E8-36F7-4428-96ED-3914EBE0C0D1}" type="slidenum">
              <a:t>&lt;#&gt;</a:t>
            </a:fld>
          </a:p>
        </p:txBody>
      </p:sp>
    </p:spTree>
  </p:cSld>
</p:sldLayout>
</file>

<file path=ppt/slideLayouts/slideLayout6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subTitle"/>
          </p:nvPr>
        </p:nvSpPr>
        <p:spPr>
          <a:xfrm>
            <a:off x="4500000" y="2995200"/>
            <a:ext cx="612000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BAFA6FE-FBA8-45CF-AD3B-4077A419E06F}" type="slidenum">
              <a:t>&lt;#&gt;</a:t>
            </a:fld>
          </a:p>
        </p:txBody>
      </p:sp>
    </p:spTree>
  </p:cSld>
</p:sldLayout>
</file>

<file path=ppt/slideLayouts/slideLayout6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28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29" name="PlaceHolder 4"/>
          <p:cNvSpPr>
            <a:spLocks noGrp="1"/>
          </p:cNvSpPr>
          <p:nvPr>
            <p:ph/>
          </p:nvPr>
        </p:nvSpPr>
        <p:spPr>
          <a:xfrm>
            <a:off x="4500000" y="533916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9504D1B-A1CE-4A07-B93C-FFEA3DE80CB0}" type="slidenum">
              <a:t>&lt;#&gt;</a:t>
            </a:fld>
          </a:p>
        </p:txBody>
      </p:sp>
    </p:spTree>
  </p:cSld>
</p:sldLayout>
</file>

<file path=ppt/slideLayouts/slideLayout6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31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32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33" name="PlaceHolder 4"/>
          <p:cNvSpPr>
            <a:spLocks noGrp="1"/>
          </p:cNvSpPr>
          <p:nvPr>
            <p:ph/>
          </p:nvPr>
        </p:nvSpPr>
        <p:spPr>
          <a:xfrm>
            <a:off x="7728120" y="533916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41DB75B-B7E5-4A6E-B66A-D1B2CDB608AF}" type="slidenum">
              <a:t>&lt;#&gt;</a:t>
            </a:fld>
          </a:p>
        </p:txBody>
      </p:sp>
    </p:spTree>
  </p:cSld>
</p:sldLayout>
</file>

<file path=ppt/slideLayouts/slideLayout6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36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37" name="PlaceHolder 4"/>
          <p:cNvSpPr>
            <a:spLocks noGrp="1"/>
          </p:cNvSpPr>
          <p:nvPr>
            <p:ph/>
          </p:nvPr>
        </p:nvSpPr>
        <p:spPr>
          <a:xfrm>
            <a:off x="4500000" y="5339160"/>
            <a:ext cx="630000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81EB1095-4B0D-4C7A-9069-5115E9E802CD}" type="slidenum">
              <a:t>&lt;#&gt;</a:t>
            </a:fld>
          </a:p>
        </p:txBody>
      </p:sp>
    </p:spTree>
  </p:cSld>
</p:sldLayout>
</file>

<file path=ppt/slideLayouts/slideLayout7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39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630000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40" name="PlaceHolder 3"/>
          <p:cNvSpPr>
            <a:spLocks noGrp="1"/>
          </p:cNvSpPr>
          <p:nvPr>
            <p:ph/>
          </p:nvPr>
        </p:nvSpPr>
        <p:spPr>
          <a:xfrm>
            <a:off x="4500000" y="5339160"/>
            <a:ext cx="630000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86BF75A-D972-4A87-B102-04AC810F1733}" type="slidenum">
              <a:t>&lt;#&gt;</a:t>
            </a:fld>
          </a:p>
        </p:txBody>
      </p:sp>
    </p:spTree>
  </p:cSld>
</p:sldLayout>
</file>

<file path=ppt/slideLayouts/slideLayout7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43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44" name="PlaceHolder 4"/>
          <p:cNvSpPr>
            <a:spLocks noGrp="1"/>
          </p:cNvSpPr>
          <p:nvPr>
            <p:ph/>
          </p:nvPr>
        </p:nvSpPr>
        <p:spPr>
          <a:xfrm>
            <a:off x="4500000" y="533916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45" name="PlaceHolder 5"/>
          <p:cNvSpPr>
            <a:spLocks noGrp="1"/>
          </p:cNvSpPr>
          <p:nvPr>
            <p:ph/>
          </p:nvPr>
        </p:nvSpPr>
        <p:spPr>
          <a:xfrm>
            <a:off x="7728120" y="533916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E8A5D03-FDF3-4926-956E-B3C4C3C9F4B6}" type="slidenum">
              <a:t>&lt;#&gt;</a:t>
            </a:fld>
          </a:p>
        </p:txBody>
      </p:sp>
    </p:spTree>
  </p:cSld>
</p:sldLayout>
</file>

<file path=ppt/slideLayouts/slideLayout7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47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48" name="PlaceHolder 3"/>
          <p:cNvSpPr>
            <a:spLocks noGrp="1"/>
          </p:cNvSpPr>
          <p:nvPr>
            <p:ph/>
          </p:nvPr>
        </p:nvSpPr>
        <p:spPr>
          <a:xfrm>
            <a:off x="6630120" y="468000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49" name="PlaceHolder 4"/>
          <p:cNvSpPr>
            <a:spLocks noGrp="1"/>
          </p:cNvSpPr>
          <p:nvPr>
            <p:ph/>
          </p:nvPr>
        </p:nvSpPr>
        <p:spPr>
          <a:xfrm>
            <a:off x="8760240" y="468000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50" name="PlaceHolder 5"/>
          <p:cNvSpPr>
            <a:spLocks noGrp="1"/>
          </p:cNvSpPr>
          <p:nvPr>
            <p:ph/>
          </p:nvPr>
        </p:nvSpPr>
        <p:spPr>
          <a:xfrm>
            <a:off x="4500000" y="533916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51" name="PlaceHolder 6"/>
          <p:cNvSpPr>
            <a:spLocks noGrp="1"/>
          </p:cNvSpPr>
          <p:nvPr>
            <p:ph/>
          </p:nvPr>
        </p:nvSpPr>
        <p:spPr>
          <a:xfrm>
            <a:off x="6630120" y="533916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52" name="PlaceHolder 7"/>
          <p:cNvSpPr>
            <a:spLocks noGrp="1"/>
          </p:cNvSpPr>
          <p:nvPr>
            <p:ph/>
          </p:nvPr>
        </p:nvSpPr>
        <p:spPr>
          <a:xfrm>
            <a:off x="8760240" y="533916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AD6FB8C-2E4C-4BDC-AA30-52FFBE326CB8}" type="slidenum">
              <a:t>&lt;#&gt;</a:t>
            </a:fld>
          </a:p>
        </p:txBody>
      </p:sp>
    </p:spTree>
  </p:cSld>
</p:sldLayout>
</file>

<file path=ppt/slideLayouts/slideLayout7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9821980B-0F01-4173-AF1F-66CAA69D5598}" type="slidenum">
              <a:t>&lt;#&gt;</a:t>
            </a:fld>
          </a:p>
        </p:txBody>
      </p:sp>
    </p:spTree>
  </p:cSld>
</p:sldLayout>
</file>

<file path=ppt/slideLayouts/slideLayout7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60" name="PlaceHolder 2"/>
          <p:cNvSpPr>
            <a:spLocks noGrp="1"/>
          </p:cNvSpPr>
          <p:nvPr>
            <p:ph type="subTitle"/>
          </p:nvPr>
        </p:nvSpPr>
        <p:spPr>
          <a:xfrm>
            <a:off x="4500000" y="4680000"/>
            <a:ext cx="6300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315FA3EF-79B9-448F-910B-221303A5B8E4}" type="slidenum">
              <a:t>&lt;#&gt;</a:t>
            </a:fld>
          </a:p>
        </p:txBody>
      </p:sp>
    </p:spTree>
  </p:cSld>
</p:sldLayout>
</file>

<file path=ppt/slideLayouts/slideLayout7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62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6300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38D681AE-10B0-4181-AC6F-AFEF7430DB3E}" type="slidenum">
              <a:t>&lt;#&gt;</a:t>
            </a:fld>
          </a:p>
        </p:txBody>
      </p:sp>
    </p:spTree>
  </p:cSld>
</p:sldLayout>
</file>

<file path=ppt/slideLayouts/slideLayout7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64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65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C238E998-8294-40A6-BC98-B334A427B6E2}" type="slidenum">
              <a:t>&lt;#&gt;</a:t>
            </a:fld>
          </a:p>
        </p:txBody>
      </p:sp>
    </p:spTree>
  </p:cSld>
</p:sldLayout>
</file>

<file path=ppt/slideLayouts/slideLayout7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C52619BD-8222-4F05-8EBE-F1D2235DEF59}" type="slidenum">
              <a:t>&lt;#&gt;</a:t>
            </a:fld>
          </a:p>
        </p:txBody>
      </p:sp>
    </p:spTree>
  </p:cSld>
</p:sldLayout>
</file>

<file path=ppt/slideLayouts/slideLayout7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subTitle"/>
          </p:nvPr>
        </p:nvSpPr>
        <p:spPr>
          <a:xfrm>
            <a:off x="4500000" y="2995200"/>
            <a:ext cx="612000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4B323B66-755E-401E-A4F2-6DC63B261730}" type="slidenum">
              <a:t>&lt;#&gt;</a:t>
            </a:fld>
          </a:p>
        </p:txBody>
      </p:sp>
    </p:spTree>
  </p:cSld>
</p:sldLayout>
</file>

<file path=ppt/slideLayouts/slideLayout7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71" name="PlaceHolder 4"/>
          <p:cNvSpPr>
            <a:spLocks noGrp="1"/>
          </p:cNvSpPr>
          <p:nvPr>
            <p:ph/>
          </p:nvPr>
        </p:nvSpPr>
        <p:spPr>
          <a:xfrm>
            <a:off x="4500000" y="533916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7D4BDF43-7238-427E-B53C-6E07043640A4}" type="slidenum">
              <a:t>&lt;#&gt;</a:t>
            </a:fld>
          </a:p>
        </p:txBody>
      </p:sp>
    </p:spTree>
  </p:cSld>
</p:sldLayout>
</file>

<file path=ppt/slideLayouts/slideLayout8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74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75" name="PlaceHolder 4"/>
          <p:cNvSpPr>
            <a:spLocks noGrp="1"/>
          </p:cNvSpPr>
          <p:nvPr>
            <p:ph/>
          </p:nvPr>
        </p:nvSpPr>
        <p:spPr>
          <a:xfrm>
            <a:off x="7728120" y="533916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98BB65E7-576A-4AFE-8891-D1C112DEBEDE}" type="slidenum">
              <a:t>&lt;#&gt;</a:t>
            </a:fld>
          </a:p>
        </p:txBody>
      </p:sp>
    </p:spTree>
  </p:cSld>
</p:sldLayout>
</file>

<file path=ppt/slideLayouts/slideLayout8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77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78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79" name="PlaceHolder 4"/>
          <p:cNvSpPr>
            <a:spLocks noGrp="1"/>
          </p:cNvSpPr>
          <p:nvPr>
            <p:ph/>
          </p:nvPr>
        </p:nvSpPr>
        <p:spPr>
          <a:xfrm>
            <a:off x="4500000" y="5339160"/>
            <a:ext cx="630000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68A254BC-0769-42F0-80B3-9DECB2ACA67F}" type="slidenum">
              <a:t>&lt;#&gt;</a:t>
            </a:fld>
          </a:p>
        </p:txBody>
      </p:sp>
    </p:spTree>
  </p:cSld>
</p:sldLayout>
</file>

<file path=ppt/slideLayouts/slideLayout8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630000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/>
          </p:nvPr>
        </p:nvSpPr>
        <p:spPr>
          <a:xfrm>
            <a:off x="4500000" y="5339160"/>
            <a:ext cx="630000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373C7B86-D385-4757-80AA-B535D4565B5B}" type="slidenum">
              <a:t>&lt;#&gt;</a:t>
            </a:fld>
          </a:p>
        </p:txBody>
      </p:sp>
    </p:spTree>
  </p:cSld>
</p:sldLayout>
</file>

<file path=ppt/slideLayouts/slideLayout8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84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85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86" name="PlaceHolder 4"/>
          <p:cNvSpPr>
            <a:spLocks noGrp="1"/>
          </p:cNvSpPr>
          <p:nvPr>
            <p:ph/>
          </p:nvPr>
        </p:nvSpPr>
        <p:spPr>
          <a:xfrm>
            <a:off x="4500000" y="533916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87" name="PlaceHolder 5"/>
          <p:cNvSpPr>
            <a:spLocks noGrp="1"/>
          </p:cNvSpPr>
          <p:nvPr>
            <p:ph/>
          </p:nvPr>
        </p:nvSpPr>
        <p:spPr>
          <a:xfrm>
            <a:off x="7728120" y="533916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BFE87D38-3512-419D-9F2D-B91197BC43A6}" type="slidenum">
              <a:t>&lt;#&gt;</a:t>
            </a:fld>
          </a:p>
        </p:txBody>
      </p:sp>
    </p:spTree>
  </p:cSld>
</p:sldLayout>
</file>

<file path=ppt/slideLayouts/slideLayout8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89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90" name="PlaceHolder 3"/>
          <p:cNvSpPr>
            <a:spLocks noGrp="1"/>
          </p:cNvSpPr>
          <p:nvPr>
            <p:ph/>
          </p:nvPr>
        </p:nvSpPr>
        <p:spPr>
          <a:xfrm>
            <a:off x="6630120" y="468000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91" name="PlaceHolder 4"/>
          <p:cNvSpPr>
            <a:spLocks noGrp="1"/>
          </p:cNvSpPr>
          <p:nvPr>
            <p:ph/>
          </p:nvPr>
        </p:nvSpPr>
        <p:spPr>
          <a:xfrm>
            <a:off x="8760240" y="468000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92" name="PlaceHolder 5"/>
          <p:cNvSpPr>
            <a:spLocks noGrp="1"/>
          </p:cNvSpPr>
          <p:nvPr>
            <p:ph/>
          </p:nvPr>
        </p:nvSpPr>
        <p:spPr>
          <a:xfrm>
            <a:off x="4500000" y="533916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93" name="PlaceHolder 6"/>
          <p:cNvSpPr>
            <a:spLocks noGrp="1"/>
          </p:cNvSpPr>
          <p:nvPr>
            <p:ph/>
          </p:nvPr>
        </p:nvSpPr>
        <p:spPr>
          <a:xfrm>
            <a:off x="6630120" y="533916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94" name="PlaceHolder 7"/>
          <p:cNvSpPr>
            <a:spLocks noGrp="1"/>
          </p:cNvSpPr>
          <p:nvPr>
            <p:ph/>
          </p:nvPr>
        </p:nvSpPr>
        <p:spPr>
          <a:xfrm>
            <a:off x="8760240" y="533916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955F4AB0-41EE-4857-90CF-4592B65A7DCE}" type="slidenum">
              <a:t>&lt;#&gt;</a:t>
            </a:fld>
          </a:p>
        </p:txBody>
      </p:sp>
    </p:spTree>
  </p:cSld>
</p:sldLayout>
</file>

<file path=ppt/slideLayouts/slideLayout8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8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 type="subTitle"/>
          </p:nvPr>
        </p:nvSpPr>
        <p:spPr>
          <a:xfrm>
            <a:off x="4500000" y="4680000"/>
            <a:ext cx="6300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8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04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6300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</p:spTree>
  </p:cSld>
</p:sldLayout>
</file>

<file path=ppt/slideLayouts/slideLayout8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06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07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</p:spTree>
  </p:cSld>
</p:sldLayout>
</file>

<file path=ppt/slideLayouts/slideLayout8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</p:spTree>
  </p:cSld>
</p:sldLayout>
</file>

<file path=ppt/slideLayouts/slideLayout9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PlaceHolder 1"/>
          <p:cNvSpPr>
            <a:spLocks noGrp="1"/>
          </p:cNvSpPr>
          <p:nvPr>
            <p:ph type="subTitle"/>
          </p:nvPr>
        </p:nvSpPr>
        <p:spPr>
          <a:xfrm>
            <a:off x="4500000" y="2995200"/>
            <a:ext cx="612000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9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11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13" name="PlaceHolder 4"/>
          <p:cNvSpPr>
            <a:spLocks noGrp="1"/>
          </p:cNvSpPr>
          <p:nvPr>
            <p:ph/>
          </p:nvPr>
        </p:nvSpPr>
        <p:spPr>
          <a:xfrm>
            <a:off x="4500000" y="533916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</p:spTree>
  </p:cSld>
</p:sldLayout>
</file>

<file path=ppt/slideLayouts/slideLayout9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15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16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17" name="PlaceHolder 4"/>
          <p:cNvSpPr>
            <a:spLocks noGrp="1"/>
          </p:cNvSpPr>
          <p:nvPr>
            <p:ph/>
          </p:nvPr>
        </p:nvSpPr>
        <p:spPr>
          <a:xfrm>
            <a:off x="7728120" y="533916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</p:spTree>
  </p:cSld>
</p:sldLayout>
</file>

<file path=ppt/slideLayouts/slideLayout9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19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20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21" name="PlaceHolder 4"/>
          <p:cNvSpPr>
            <a:spLocks noGrp="1"/>
          </p:cNvSpPr>
          <p:nvPr>
            <p:ph/>
          </p:nvPr>
        </p:nvSpPr>
        <p:spPr>
          <a:xfrm>
            <a:off x="4500000" y="5339160"/>
            <a:ext cx="630000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</p:spTree>
  </p:cSld>
</p:sldLayout>
</file>

<file path=ppt/slideLayouts/slideLayout9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23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630000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24" name="PlaceHolder 3"/>
          <p:cNvSpPr>
            <a:spLocks noGrp="1"/>
          </p:cNvSpPr>
          <p:nvPr>
            <p:ph/>
          </p:nvPr>
        </p:nvSpPr>
        <p:spPr>
          <a:xfrm>
            <a:off x="4500000" y="5339160"/>
            <a:ext cx="630000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</p:spTree>
  </p:cSld>
</p:sldLayout>
</file>

<file path=ppt/slideLayouts/slideLayout9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26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27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28" name="PlaceHolder 4"/>
          <p:cNvSpPr>
            <a:spLocks noGrp="1"/>
          </p:cNvSpPr>
          <p:nvPr>
            <p:ph/>
          </p:nvPr>
        </p:nvSpPr>
        <p:spPr>
          <a:xfrm>
            <a:off x="4500000" y="533916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29" name="PlaceHolder 5"/>
          <p:cNvSpPr>
            <a:spLocks noGrp="1"/>
          </p:cNvSpPr>
          <p:nvPr>
            <p:ph/>
          </p:nvPr>
        </p:nvSpPr>
        <p:spPr>
          <a:xfrm>
            <a:off x="7728120" y="533916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</p:spTree>
  </p:cSld>
</p:sldLayout>
</file>

<file path=ppt/slideLayouts/slideLayout9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31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32" name="PlaceHolder 3"/>
          <p:cNvSpPr>
            <a:spLocks noGrp="1"/>
          </p:cNvSpPr>
          <p:nvPr>
            <p:ph/>
          </p:nvPr>
        </p:nvSpPr>
        <p:spPr>
          <a:xfrm>
            <a:off x="6630120" y="468000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33" name="PlaceHolder 4"/>
          <p:cNvSpPr>
            <a:spLocks noGrp="1"/>
          </p:cNvSpPr>
          <p:nvPr>
            <p:ph/>
          </p:nvPr>
        </p:nvSpPr>
        <p:spPr>
          <a:xfrm>
            <a:off x="8760240" y="468000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34" name="PlaceHolder 5"/>
          <p:cNvSpPr>
            <a:spLocks noGrp="1"/>
          </p:cNvSpPr>
          <p:nvPr>
            <p:ph/>
          </p:nvPr>
        </p:nvSpPr>
        <p:spPr>
          <a:xfrm>
            <a:off x="4500000" y="533916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35" name="PlaceHolder 6"/>
          <p:cNvSpPr>
            <a:spLocks noGrp="1"/>
          </p:cNvSpPr>
          <p:nvPr>
            <p:ph/>
          </p:nvPr>
        </p:nvSpPr>
        <p:spPr>
          <a:xfrm>
            <a:off x="6630120" y="533916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36" name="PlaceHolder 7"/>
          <p:cNvSpPr>
            <a:spLocks noGrp="1"/>
          </p:cNvSpPr>
          <p:nvPr>
            <p:ph/>
          </p:nvPr>
        </p:nvSpPr>
        <p:spPr>
          <a:xfrm>
            <a:off x="8760240" y="533916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</p:spTree>
  </p:cSld>
</p:sldLayout>
</file>

<file path=ppt/slideLayouts/slideLayout9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9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41" name="PlaceHolder 2"/>
          <p:cNvSpPr>
            <a:spLocks noGrp="1"/>
          </p:cNvSpPr>
          <p:nvPr>
            <p:ph type="subTitle"/>
          </p:nvPr>
        </p:nvSpPr>
        <p:spPr>
          <a:xfrm>
            <a:off x="4500000" y="4680000"/>
            <a:ext cx="6300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9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43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6300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</p:spTree>
  </p:cSld>
</p:sldLayout>
</file>

<file path=ppt/slideLayouts/slideLayout10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45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46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</p:spTree>
  </p:cSld>
</p:sldLayout>
</file>

<file path=ppt/slideLayouts/slideLayout10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</p:spTree>
  </p:cSld>
</p:sldLayout>
</file>

<file path=ppt/slideLayouts/slideLayout10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PlaceHolder 1"/>
          <p:cNvSpPr>
            <a:spLocks noGrp="1"/>
          </p:cNvSpPr>
          <p:nvPr>
            <p:ph type="subTitle"/>
          </p:nvPr>
        </p:nvSpPr>
        <p:spPr>
          <a:xfrm>
            <a:off x="4500000" y="2995200"/>
            <a:ext cx="612000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3200" spc="-1" strike="noStrike">
              <a:latin typeface="Arial"/>
            </a:endParaRPr>
          </a:p>
        </p:txBody>
      </p:sp>
    </p:spTree>
  </p:cSld>
</p:sldLayout>
</file>

<file path=ppt/slideLayouts/slideLayout10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50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51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52" name="PlaceHolder 4"/>
          <p:cNvSpPr>
            <a:spLocks noGrp="1"/>
          </p:cNvSpPr>
          <p:nvPr>
            <p:ph/>
          </p:nvPr>
        </p:nvSpPr>
        <p:spPr>
          <a:xfrm>
            <a:off x="4500000" y="533916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</p:spTree>
  </p:cSld>
</p:sldLayout>
</file>

<file path=ppt/slideLayouts/slideLayout10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54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55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56" name="PlaceHolder 4"/>
          <p:cNvSpPr>
            <a:spLocks noGrp="1"/>
          </p:cNvSpPr>
          <p:nvPr>
            <p:ph/>
          </p:nvPr>
        </p:nvSpPr>
        <p:spPr>
          <a:xfrm>
            <a:off x="7728120" y="533916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</p:spTree>
  </p:cSld>
</p:sldLayout>
</file>

<file path=ppt/slideLayouts/slideLayout10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58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59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60" name="PlaceHolder 4"/>
          <p:cNvSpPr>
            <a:spLocks noGrp="1"/>
          </p:cNvSpPr>
          <p:nvPr>
            <p:ph/>
          </p:nvPr>
        </p:nvSpPr>
        <p:spPr>
          <a:xfrm>
            <a:off x="4500000" y="5339160"/>
            <a:ext cx="630000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</p:spTree>
  </p:cSld>
</p:sldLayout>
</file>

<file path=ppt/slideLayouts/slideLayout10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62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630000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63" name="PlaceHolder 3"/>
          <p:cNvSpPr>
            <a:spLocks noGrp="1"/>
          </p:cNvSpPr>
          <p:nvPr>
            <p:ph/>
          </p:nvPr>
        </p:nvSpPr>
        <p:spPr>
          <a:xfrm>
            <a:off x="4500000" y="5339160"/>
            <a:ext cx="630000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</p:spTree>
  </p:cSld>
</p:sldLayout>
</file>

<file path=ppt/slideLayouts/slideLayout10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65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66" name="PlaceHolder 3"/>
          <p:cNvSpPr>
            <a:spLocks noGrp="1"/>
          </p:cNvSpPr>
          <p:nvPr>
            <p:ph/>
          </p:nvPr>
        </p:nvSpPr>
        <p:spPr>
          <a:xfrm>
            <a:off x="7728120" y="468000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67" name="PlaceHolder 4"/>
          <p:cNvSpPr>
            <a:spLocks noGrp="1"/>
          </p:cNvSpPr>
          <p:nvPr>
            <p:ph/>
          </p:nvPr>
        </p:nvSpPr>
        <p:spPr>
          <a:xfrm>
            <a:off x="4500000" y="533916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68" name="PlaceHolder 5"/>
          <p:cNvSpPr>
            <a:spLocks noGrp="1"/>
          </p:cNvSpPr>
          <p:nvPr>
            <p:ph/>
          </p:nvPr>
        </p:nvSpPr>
        <p:spPr>
          <a:xfrm>
            <a:off x="7728120" y="5339160"/>
            <a:ext cx="30740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6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</p:spTree>
  </p:cSld>
</p:sldLayout>
</file>

<file path=ppt/slideLayouts/slideLayout10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PlaceHolder 1"/>
          <p:cNvSpPr>
            <a:spLocks noGrp="1"/>
          </p:cNvSpPr>
          <p:nvPr>
            <p:ph type="title"/>
          </p:nvPr>
        </p:nvSpPr>
        <p:spPr>
          <a:xfrm>
            <a:off x="4500000" y="2942640"/>
            <a:ext cx="612000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70" name="PlaceHolder 2"/>
          <p:cNvSpPr>
            <a:spLocks noGrp="1"/>
          </p:cNvSpPr>
          <p:nvPr>
            <p:ph/>
          </p:nvPr>
        </p:nvSpPr>
        <p:spPr>
          <a:xfrm>
            <a:off x="4500000" y="468000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71" name="PlaceHolder 3"/>
          <p:cNvSpPr>
            <a:spLocks noGrp="1"/>
          </p:cNvSpPr>
          <p:nvPr>
            <p:ph/>
          </p:nvPr>
        </p:nvSpPr>
        <p:spPr>
          <a:xfrm>
            <a:off x="6630120" y="468000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72" name="PlaceHolder 4"/>
          <p:cNvSpPr>
            <a:spLocks noGrp="1"/>
          </p:cNvSpPr>
          <p:nvPr>
            <p:ph/>
          </p:nvPr>
        </p:nvSpPr>
        <p:spPr>
          <a:xfrm>
            <a:off x="8760240" y="468000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73" name="PlaceHolder 5"/>
          <p:cNvSpPr>
            <a:spLocks noGrp="1"/>
          </p:cNvSpPr>
          <p:nvPr>
            <p:ph/>
          </p:nvPr>
        </p:nvSpPr>
        <p:spPr>
          <a:xfrm>
            <a:off x="4500000" y="533916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74" name="PlaceHolder 6"/>
          <p:cNvSpPr>
            <a:spLocks noGrp="1"/>
          </p:cNvSpPr>
          <p:nvPr>
            <p:ph/>
          </p:nvPr>
        </p:nvSpPr>
        <p:spPr>
          <a:xfrm>
            <a:off x="6630120" y="533916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75" name="PlaceHolder 7"/>
          <p:cNvSpPr>
            <a:spLocks noGrp="1"/>
          </p:cNvSpPr>
          <p:nvPr>
            <p:ph/>
          </p:nvPr>
        </p:nvSpPr>
        <p:spPr>
          <a:xfrm>
            <a:off x="8760240" y="5339160"/>
            <a:ext cx="2028240" cy="60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65000"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2.jpe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4.jpeg"/><Relationship Id="rId3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1.xml"/><Relationship Id="rId8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48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5.jpeg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0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6.jpeg"/><Relationship Id="rId3" Type="http://schemas.openxmlformats.org/officeDocument/2006/relationships/slideLayout" Target="../slideLayouts/slideLayout61.xml"/><Relationship Id="rId4" Type="http://schemas.openxmlformats.org/officeDocument/2006/relationships/slideLayout" Target="../slideLayouts/slideLayout62.xml"/><Relationship Id="rId5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5.xml"/><Relationship Id="rId8" Type="http://schemas.openxmlformats.org/officeDocument/2006/relationships/slideLayout" Target="../slideLayouts/slideLayout66.xml"/><Relationship Id="rId9" Type="http://schemas.openxmlformats.org/officeDocument/2006/relationships/slideLayout" Target="../slideLayouts/slideLayout67.xml"/><Relationship Id="rId10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2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7.jpeg"/><Relationship Id="rId3" Type="http://schemas.openxmlformats.org/officeDocument/2006/relationships/slideLayout" Target="../slideLayouts/slideLayout73.xml"/><Relationship Id="rId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75.xml"/><Relationship Id="rId6" Type="http://schemas.openxmlformats.org/officeDocument/2006/relationships/slideLayout" Target="../slideLayouts/slideLayout76.xml"/><Relationship Id="rId7" Type="http://schemas.openxmlformats.org/officeDocument/2006/relationships/slideLayout" Target="../slideLayouts/slideLayout77.xml"/><Relationship Id="rId8" Type="http://schemas.openxmlformats.org/officeDocument/2006/relationships/slideLayout" Target="../slideLayouts/slideLayout78.xml"/><Relationship Id="rId9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2.xml"/><Relationship Id="rId13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4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85.xml"/><Relationship Id="rId4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7.xml"/><Relationship Id="rId6" Type="http://schemas.openxmlformats.org/officeDocument/2006/relationships/slideLayout" Target="../slideLayouts/slideLayout88.xml"/><Relationship Id="rId7" Type="http://schemas.openxmlformats.org/officeDocument/2006/relationships/slideLayout" Target="../slideLayouts/slideLayout89.xml"/><Relationship Id="rId8" Type="http://schemas.openxmlformats.org/officeDocument/2006/relationships/slideLayout" Target="../slideLayouts/slideLayout90.xml"/><Relationship Id="rId9" Type="http://schemas.openxmlformats.org/officeDocument/2006/relationships/slideLayout" Target="../slideLayouts/slideLayout91.xml"/><Relationship Id="rId10" Type="http://schemas.openxmlformats.org/officeDocument/2006/relationships/slideLayout" Target="../slideLayouts/slideLayout92.xml"/><Relationship Id="rId11" Type="http://schemas.openxmlformats.org/officeDocument/2006/relationships/slideLayout" Target="../slideLayouts/slideLayout93.xml"/><Relationship Id="rId12" Type="http://schemas.openxmlformats.org/officeDocument/2006/relationships/slideLayout" Target="../slideLayouts/slideLayout94.xml"/><Relationship Id="rId13" Type="http://schemas.openxmlformats.org/officeDocument/2006/relationships/slideLayout" Target="../slideLayouts/slideLayout95.xml"/><Relationship Id="rId14" Type="http://schemas.openxmlformats.org/officeDocument/2006/relationships/slideLayout" Target="../slideLayouts/slideLayout96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9.png"/><Relationship Id="rId3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9.xml"/><Relationship Id="rId6" Type="http://schemas.openxmlformats.org/officeDocument/2006/relationships/slideLayout" Target="../slideLayouts/slideLayout100.xml"/><Relationship Id="rId7" Type="http://schemas.openxmlformats.org/officeDocument/2006/relationships/slideLayout" Target="../slideLayouts/slideLayout101.xml"/><Relationship Id="rId8" Type="http://schemas.openxmlformats.org/officeDocument/2006/relationships/slideLayout" Target="../slideLayouts/slideLayout102.xml"/><Relationship Id="rId9" Type="http://schemas.openxmlformats.org/officeDocument/2006/relationships/slideLayout" Target="../slideLayouts/slideLayout103.xml"/><Relationship Id="rId10" Type="http://schemas.openxmlformats.org/officeDocument/2006/relationships/slideLayout" Target="../slideLayouts/slideLayout104.xml"/><Relationship Id="rId11" Type="http://schemas.openxmlformats.org/officeDocument/2006/relationships/slideLayout" Target="../slideLayouts/slideLayout105.xml"/><Relationship Id="rId12" Type="http://schemas.openxmlformats.org/officeDocument/2006/relationships/slideLayout" Target="../slideLayouts/slideLayout106.xml"/><Relationship Id="rId13" Type="http://schemas.openxmlformats.org/officeDocument/2006/relationships/slideLayout" Target="../slideLayouts/slideLayout107.xml"/><Relationship Id="rId14" Type="http://schemas.openxmlformats.org/officeDocument/2006/relationships/slideLayout" Target="../slideLayouts/slideLayout10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Image 4" descr=""/>
          <p:cNvPicPr/>
          <p:nvPr/>
        </p:nvPicPr>
        <p:blipFill>
          <a:blip r:embed="rId2"/>
          <a:srcRect l="0" t="0" r="0" b="-4919"/>
          <a:stretch/>
        </p:blipFill>
        <p:spPr>
          <a:xfrm>
            <a:off x="-8280" y="0"/>
            <a:ext cx="12207960" cy="7202160"/>
          </a:xfrm>
          <a:prstGeom prst="rect">
            <a:avLst/>
          </a:prstGeom>
          <a:ln w="0"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4860000" y="2979360"/>
            <a:ext cx="6120000" cy="80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fr-FR" sz="4400" spc="-1" strike="noStrike">
                <a:solidFill>
                  <a:srgbClr val="141ee1"/>
                </a:solidFill>
                <a:latin typeface="Arial"/>
              </a:rPr>
              <a:t>Cliquez pour éditer le format du texte-titre</a:t>
            </a: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2520000" y="4320000"/>
            <a:ext cx="3420000" cy="162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0000"/>
          </a:bodyPr>
          <a:p>
            <a:pPr>
              <a:spcBef>
                <a:spcPts val="1417"/>
              </a:spcBef>
            </a:pPr>
            <a:r>
              <a:rPr b="0" lang="fr-FR" sz="3200" spc="-1" strike="noStrike">
                <a:solidFill>
                  <a:srgbClr val="141ee1"/>
                </a:solidFill>
                <a:latin typeface="Arial"/>
              </a:rPr>
              <a:t>Cliquez pour éditer le format du plan de texte</a:t>
            </a:r>
            <a:endParaRPr b="0" lang="fr-FR" sz="3200" spc="-1" strike="noStrike">
              <a:solidFill>
                <a:srgbClr val="141ee1"/>
              </a:solidFill>
              <a:latin typeface="Arial"/>
            </a:endParaRPr>
          </a:p>
          <a:p>
            <a:pPr lvl="1">
              <a:spcBef>
                <a:spcPts val="1134"/>
              </a:spcBef>
            </a:pPr>
            <a:r>
              <a:rPr b="0" lang="fr-FR" sz="2800" spc="-1" strike="noStrike">
                <a:solidFill>
                  <a:srgbClr val="141ee1"/>
                </a:solidFill>
                <a:latin typeface="Arial"/>
              </a:rPr>
              <a:t>Second niveau de plan</a:t>
            </a:r>
            <a:endParaRPr b="0" lang="fr-FR" sz="2800" spc="-1" strike="noStrike">
              <a:solidFill>
                <a:srgbClr val="141ee1"/>
              </a:solidFill>
              <a:latin typeface="Arial"/>
            </a:endParaRPr>
          </a:p>
          <a:p>
            <a:pPr lvl="2">
              <a:spcBef>
                <a:spcPts val="850"/>
              </a:spcBef>
            </a:pPr>
            <a:r>
              <a:rPr b="0" lang="fr-FR" sz="2400" spc="-1" strike="noStrike">
                <a:solidFill>
                  <a:srgbClr val="141ee1"/>
                </a:solidFill>
                <a:latin typeface="Arial"/>
              </a:rPr>
              <a:t>Troisième niveau de plan</a:t>
            </a:r>
            <a:endParaRPr b="0" lang="fr-FR" sz="2400" spc="-1" strike="noStrike">
              <a:solidFill>
                <a:srgbClr val="141ee1"/>
              </a:solidFill>
              <a:latin typeface="Arial"/>
            </a:endParaRPr>
          </a:p>
          <a:p>
            <a:pPr lvl="3">
              <a:spcBef>
                <a:spcPts val="567"/>
              </a:spcBef>
            </a:pPr>
            <a:r>
              <a:rPr b="0" lang="fr-FR" sz="2000" spc="-1" strike="noStrike">
                <a:solidFill>
                  <a:srgbClr val="141ee1"/>
                </a:solidFill>
                <a:latin typeface="Arial"/>
              </a:rPr>
              <a:t>Quatrième niveau de plan</a:t>
            </a:r>
            <a:endParaRPr b="0" lang="fr-FR" sz="2000" spc="-1" strike="noStrike">
              <a:solidFill>
                <a:srgbClr val="141ee1"/>
              </a:solidFill>
              <a:latin typeface="Arial"/>
            </a:endParaRPr>
          </a:p>
          <a:p>
            <a:pPr lvl="4">
              <a:spcBef>
                <a:spcPts val="283"/>
              </a:spcBef>
            </a:pPr>
            <a:r>
              <a:rPr b="0" lang="fr-FR" sz="2000" spc="-1" strike="noStrike">
                <a:solidFill>
                  <a:srgbClr val="141ee1"/>
                </a:solidFill>
                <a:latin typeface="Arial"/>
              </a:rPr>
              <a:t>Cinquième niveau de plan</a:t>
            </a:r>
            <a:endParaRPr b="0" lang="fr-FR" sz="2000" spc="-1" strike="noStrike">
              <a:solidFill>
                <a:srgbClr val="141ee1"/>
              </a:solidFill>
              <a:latin typeface="Arial"/>
            </a:endParaRPr>
          </a:p>
          <a:p>
            <a:pPr lvl="5">
              <a:spcBef>
                <a:spcPts val="283"/>
              </a:spcBef>
            </a:pPr>
            <a:r>
              <a:rPr b="0" lang="fr-FR" sz="2000" spc="-1" strike="noStrike">
                <a:solidFill>
                  <a:srgbClr val="141ee1"/>
                </a:solidFill>
                <a:latin typeface="Arial"/>
              </a:rPr>
              <a:t>Sixième niveau de plan</a:t>
            </a:r>
            <a:endParaRPr b="0" lang="fr-FR" sz="2000" spc="-1" strike="noStrike">
              <a:solidFill>
                <a:srgbClr val="141ee1"/>
              </a:solidFill>
              <a:latin typeface="Arial"/>
            </a:endParaRPr>
          </a:p>
          <a:p>
            <a:pPr lvl="6">
              <a:spcBef>
                <a:spcPts val="283"/>
              </a:spcBef>
            </a:pPr>
            <a:r>
              <a:rPr b="0" lang="fr-FR" sz="2000" spc="-1" strike="noStrike">
                <a:solidFill>
                  <a:srgbClr val="141ee1"/>
                </a:solidFill>
                <a:latin typeface="Arial"/>
              </a:rPr>
              <a:t>Septième niveau de plan</a:t>
            </a:r>
            <a:endParaRPr b="0" lang="fr-FR" sz="2000" spc="-1" strike="noStrike">
              <a:solidFill>
                <a:srgbClr val="141ee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Image 15" descr=""/>
          <p:cNvPicPr/>
          <p:nvPr/>
        </p:nvPicPr>
        <p:blipFill>
          <a:blip r:embed="rId2"/>
          <a:srcRect l="0" t="0" r="0" b="15863"/>
          <a:stretch/>
        </p:blipFill>
        <p:spPr>
          <a:xfrm>
            <a:off x="11071440" y="6275880"/>
            <a:ext cx="510120" cy="429120"/>
          </a:xfrm>
          <a:prstGeom prst="rect">
            <a:avLst/>
          </a:prstGeom>
          <a:ln w="0">
            <a:noFill/>
          </a:ln>
        </p:spPr>
      </p:pic>
      <p:sp>
        <p:nvSpPr>
          <p:cNvPr id="40" name="Connecteur droit 16"/>
          <p:cNvSpPr/>
          <p:nvPr/>
        </p:nvSpPr>
        <p:spPr>
          <a:xfrm>
            <a:off x="822240" y="6575760"/>
            <a:ext cx="360" cy="122040"/>
          </a:xfrm>
          <a:prstGeom prst="line">
            <a:avLst/>
          </a:prstGeom>
          <a:ln w="6480">
            <a:solidFill>
              <a:srgbClr val="141ee1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41" name="ZoneTexte 3"/>
          <p:cNvSpPr/>
          <p:nvPr/>
        </p:nvSpPr>
        <p:spPr>
          <a:xfrm>
            <a:off x="614880" y="477360"/>
            <a:ext cx="8511840" cy="132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3086280" y="2979360"/>
            <a:ext cx="7173720" cy="80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fr-FR" sz="4400" spc="-1" strike="noStrike">
                <a:solidFill>
                  <a:srgbClr val="141ee1"/>
                </a:solidFill>
                <a:latin typeface="Arial"/>
              </a:rPr>
              <a:t>Cliquez pour éditer le format du texte-titre</a:t>
            </a: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3240000" y="4284000"/>
            <a:ext cx="7919640" cy="14756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3000"/>
          </a:bodyPr>
          <a:p>
            <a:pPr>
              <a:spcBef>
                <a:spcPts val="1417"/>
              </a:spcBef>
            </a:pPr>
            <a:r>
              <a:rPr b="0" lang="fr-FR" sz="3200" spc="-1" strike="noStrike">
                <a:solidFill>
                  <a:srgbClr val="141ee1"/>
                </a:solidFill>
                <a:latin typeface="Arial"/>
              </a:rPr>
              <a:t>Cliquez pour éditer le format du plan de texte</a:t>
            </a:r>
            <a:endParaRPr b="0" lang="fr-FR" sz="3200" spc="-1" strike="noStrike">
              <a:solidFill>
                <a:srgbClr val="141ee1"/>
              </a:solidFill>
              <a:latin typeface="Arial"/>
            </a:endParaRPr>
          </a:p>
          <a:p>
            <a:pPr lvl="1">
              <a:spcBef>
                <a:spcPts val="1134"/>
              </a:spcBef>
            </a:pPr>
            <a:r>
              <a:rPr b="0" lang="fr-FR" sz="2800" spc="-1" strike="noStrike">
                <a:solidFill>
                  <a:srgbClr val="141ee1"/>
                </a:solidFill>
                <a:latin typeface="Arial"/>
              </a:rPr>
              <a:t>Second niveau de plan</a:t>
            </a:r>
            <a:endParaRPr b="0" lang="fr-FR" sz="2800" spc="-1" strike="noStrike">
              <a:solidFill>
                <a:srgbClr val="141ee1"/>
              </a:solidFill>
              <a:latin typeface="Arial"/>
            </a:endParaRPr>
          </a:p>
          <a:p>
            <a:pPr lvl="2">
              <a:spcBef>
                <a:spcPts val="850"/>
              </a:spcBef>
            </a:pPr>
            <a:r>
              <a:rPr b="0" lang="fr-FR" sz="2400" spc="-1" strike="noStrike">
                <a:solidFill>
                  <a:srgbClr val="141ee1"/>
                </a:solidFill>
                <a:latin typeface="Arial"/>
              </a:rPr>
              <a:t>Troisième niveau de plan</a:t>
            </a:r>
            <a:endParaRPr b="0" lang="fr-FR" sz="2400" spc="-1" strike="noStrike">
              <a:solidFill>
                <a:srgbClr val="141ee1"/>
              </a:solidFill>
              <a:latin typeface="Arial"/>
            </a:endParaRPr>
          </a:p>
          <a:p>
            <a:pPr lvl="3">
              <a:spcBef>
                <a:spcPts val="567"/>
              </a:spcBef>
            </a:pPr>
            <a:r>
              <a:rPr b="0" lang="fr-FR" sz="2000" spc="-1" strike="noStrike">
                <a:solidFill>
                  <a:srgbClr val="141ee1"/>
                </a:solidFill>
                <a:latin typeface="Arial"/>
              </a:rPr>
              <a:t>Quatrième niveau de plan</a:t>
            </a:r>
            <a:endParaRPr b="0" lang="fr-FR" sz="2000" spc="-1" strike="noStrike">
              <a:solidFill>
                <a:srgbClr val="141ee1"/>
              </a:solidFill>
              <a:latin typeface="Arial"/>
            </a:endParaRPr>
          </a:p>
          <a:p>
            <a:pPr lvl="4">
              <a:spcBef>
                <a:spcPts val="283"/>
              </a:spcBef>
            </a:pPr>
            <a:r>
              <a:rPr b="0" lang="fr-FR" sz="2000" spc="-1" strike="noStrike">
                <a:solidFill>
                  <a:srgbClr val="141ee1"/>
                </a:solidFill>
                <a:latin typeface="Arial"/>
              </a:rPr>
              <a:t>Cinquième niveau de plan</a:t>
            </a:r>
            <a:endParaRPr b="0" lang="fr-FR" sz="2000" spc="-1" strike="noStrike">
              <a:solidFill>
                <a:srgbClr val="141ee1"/>
              </a:solidFill>
              <a:latin typeface="Arial"/>
            </a:endParaRPr>
          </a:p>
          <a:p>
            <a:pPr lvl="5">
              <a:spcBef>
                <a:spcPts val="283"/>
              </a:spcBef>
            </a:pPr>
            <a:r>
              <a:rPr b="0" lang="fr-FR" sz="2000" spc="-1" strike="noStrike">
                <a:solidFill>
                  <a:srgbClr val="141ee1"/>
                </a:solidFill>
                <a:latin typeface="Arial"/>
              </a:rPr>
              <a:t>Sixième niveau de plan</a:t>
            </a:r>
            <a:endParaRPr b="0" lang="fr-FR" sz="2000" spc="-1" strike="noStrike">
              <a:solidFill>
                <a:srgbClr val="141ee1"/>
              </a:solidFill>
              <a:latin typeface="Arial"/>
            </a:endParaRPr>
          </a:p>
          <a:p>
            <a:pPr lvl="6">
              <a:spcBef>
                <a:spcPts val="283"/>
              </a:spcBef>
            </a:pPr>
            <a:r>
              <a:rPr b="0" lang="fr-FR" sz="2000" spc="-1" strike="noStrike">
                <a:solidFill>
                  <a:srgbClr val="141ee1"/>
                </a:solidFill>
                <a:latin typeface="Arial"/>
              </a:rPr>
              <a:t>Septième niveau de plan</a:t>
            </a:r>
            <a:endParaRPr b="0" lang="fr-FR" sz="20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sldNum" idx="1"/>
          </p:nvPr>
        </p:nvSpPr>
        <p:spPr>
          <a:xfrm>
            <a:off x="429840" y="6499800"/>
            <a:ext cx="1009800" cy="26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algn="ctr">
              <a:lnSpc>
                <a:spcPct val="100000"/>
              </a:lnSpc>
              <a:buNone/>
              <a:defRPr b="0" lang="fr-FR" sz="900" spc="-1" strike="noStrike">
                <a:solidFill>
                  <a:srgbClr val="6d6d8e"/>
                </a:solidFill>
                <a:latin typeface="Arial"/>
              </a:defRPr>
            </a:lvl1pPr>
          </a:lstStyle>
          <a:p>
            <a:pPr algn="ctr">
              <a:lnSpc>
                <a:spcPct val="100000"/>
              </a:lnSpc>
              <a:buNone/>
            </a:pPr>
            <a:fld id="{BBE67D5B-7B1A-4FD3-8A6F-ABE7AE25DE26}" type="slidenum">
              <a:rPr b="0" lang="fr-FR" sz="900" spc="-1" strike="noStrike">
                <a:solidFill>
                  <a:srgbClr val="6d6d8e"/>
                </a:solidFill>
                <a:latin typeface="Arial"/>
              </a:rPr>
              <a:t>&lt;numéro&gt;</a:t>
            </a:fld>
            <a:endParaRPr b="0" lang="fr-FR" sz="9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Image 15" descr=""/>
          <p:cNvPicPr/>
          <p:nvPr/>
        </p:nvPicPr>
        <p:blipFill>
          <a:blip r:embed="rId2"/>
          <a:srcRect l="0" t="0" r="0" b="15863"/>
          <a:stretch/>
        </p:blipFill>
        <p:spPr>
          <a:xfrm>
            <a:off x="11071440" y="6275880"/>
            <a:ext cx="510120" cy="429120"/>
          </a:xfrm>
          <a:prstGeom prst="rect">
            <a:avLst/>
          </a:prstGeom>
          <a:ln w="0">
            <a:noFill/>
          </a:ln>
        </p:spPr>
      </p:pic>
      <p:sp>
        <p:nvSpPr>
          <p:cNvPr id="82" name="Connecteur droit 16"/>
          <p:cNvSpPr/>
          <p:nvPr/>
        </p:nvSpPr>
        <p:spPr>
          <a:xfrm>
            <a:off x="822240" y="6575760"/>
            <a:ext cx="360" cy="122040"/>
          </a:xfrm>
          <a:prstGeom prst="line">
            <a:avLst/>
          </a:prstGeom>
          <a:ln w="6480">
            <a:solidFill>
              <a:srgbClr val="141ee1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83" name="ZoneTexte 3"/>
          <p:cNvSpPr/>
          <p:nvPr/>
        </p:nvSpPr>
        <p:spPr>
          <a:xfrm>
            <a:off x="614880" y="477360"/>
            <a:ext cx="8511840" cy="132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4" name="PlaceHolder 1"/>
          <p:cNvSpPr>
            <a:spLocks noGrp="1"/>
          </p:cNvSpPr>
          <p:nvPr>
            <p:ph type="sldNum" idx="2"/>
          </p:nvPr>
        </p:nvSpPr>
        <p:spPr>
          <a:xfrm>
            <a:off x="429840" y="6499800"/>
            <a:ext cx="1189800" cy="26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algn="ctr">
              <a:lnSpc>
                <a:spcPct val="100000"/>
              </a:lnSpc>
              <a:buNone/>
              <a:defRPr b="0" lang="fr-FR" sz="900" spc="-1" strike="noStrike">
                <a:solidFill>
                  <a:srgbClr val="6d6d8e"/>
                </a:solidFill>
                <a:latin typeface="Arial"/>
              </a:defRPr>
            </a:lvl1pPr>
          </a:lstStyle>
          <a:p>
            <a:pPr algn="ctr">
              <a:lnSpc>
                <a:spcPct val="100000"/>
              </a:lnSpc>
              <a:buNone/>
            </a:pPr>
            <a:fld id="{F2F70EF7-60F8-44C5-AC7A-DF3B14B80A42}" type="slidenum">
              <a:rPr b="0" lang="fr-FR" sz="900" spc="-1" strike="noStrike">
                <a:solidFill>
                  <a:srgbClr val="6d6d8e"/>
                </a:solidFill>
                <a:latin typeface="Arial"/>
              </a:rPr>
              <a:t>&lt;numéro&gt;</a:t>
            </a:fld>
            <a:endParaRPr b="0" lang="fr-FR" sz="900" spc="-1" strike="noStrike">
              <a:latin typeface="Times New Roman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fr-FR" sz="4400" spc="-1" strike="noStrike">
                <a:solidFill>
                  <a:srgbClr val="141ee1"/>
                </a:solidFill>
                <a:latin typeface="Arial"/>
              </a:rPr>
              <a:t>Cliquez pour éditer le format du texte-titre</a:t>
            </a: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spcBef>
                <a:spcPts val="1414"/>
              </a:spcBef>
            </a:pPr>
            <a:r>
              <a:rPr b="0" lang="fr-FR" sz="3200" spc="-1" strike="noStrike">
                <a:solidFill>
                  <a:srgbClr val="141ee1"/>
                </a:solidFill>
                <a:latin typeface="Arial"/>
              </a:rPr>
              <a:t>Cliquez pour éditer le format du plan de texte</a:t>
            </a:r>
            <a:endParaRPr b="0" lang="fr-FR" sz="3200" spc="-1" strike="noStrike">
              <a:solidFill>
                <a:srgbClr val="141ee1"/>
              </a:solidFill>
              <a:latin typeface="Arial"/>
            </a:endParaRPr>
          </a:p>
          <a:p>
            <a:pPr lvl="1">
              <a:spcBef>
                <a:spcPts val="1134"/>
              </a:spcBef>
            </a:pPr>
            <a:r>
              <a:rPr b="0" lang="fr-FR" sz="2800" spc="-1" strike="noStrike">
                <a:solidFill>
                  <a:srgbClr val="141ee1"/>
                </a:solidFill>
                <a:latin typeface="Arial"/>
              </a:rPr>
              <a:t>Second niveau de plan</a:t>
            </a:r>
            <a:endParaRPr b="0" lang="fr-FR" sz="2800" spc="-1" strike="noStrike">
              <a:solidFill>
                <a:srgbClr val="141ee1"/>
              </a:solidFill>
              <a:latin typeface="Arial"/>
            </a:endParaRPr>
          </a:p>
          <a:p>
            <a:pPr lvl="2">
              <a:spcBef>
                <a:spcPts val="850"/>
              </a:spcBef>
            </a:pPr>
            <a:r>
              <a:rPr b="0" lang="fr-FR" sz="2400" spc="-1" strike="noStrike">
                <a:solidFill>
                  <a:srgbClr val="141ee1"/>
                </a:solidFill>
                <a:latin typeface="Arial"/>
              </a:rPr>
              <a:t>Troisième niveau de plan</a:t>
            </a:r>
            <a:endParaRPr b="0" lang="fr-FR" sz="2400" spc="-1" strike="noStrike">
              <a:solidFill>
                <a:srgbClr val="141ee1"/>
              </a:solidFill>
              <a:latin typeface="Arial"/>
            </a:endParaRPr>
          </a:p>
          <a:p>
            <a:pPr lvl="3">
              <a:spcBef>
                <a:spcPts val="567"/>
              </a:spcBef>
            </a:pPr>
            <a:r>
              <a:rPr b="0" lang="fr-FR" sz="2000" spc="-1" strike="noStrike">
                <a:solidFill>
                  <a:srgbClr val="141ee1"/>
                </a:solidFill>
                <a:latin typeface="Arial"/>
              </a:rPr>
              <a:t>Quatrième niveau de plan</a:t>
            </a:r>
            <a:endParaRPr b="0" lang="fr-FR" sz="2000" spc="-1" strike="noStrike">
              <a:solidFill>
                <a:srgbClr val="141ee1"/>
              </a:solidFill>
              <a:latin typeface="Arial"/>
            </a:endParaRPr>
          </a:p>
          <a:p>
            <a:pPr lvl="4">
              <a:spcBef>
                <a:spcPts val="283"/>
              </a:spcBef>
            </a:pPr>
            <a:r>
              <a:rPr b="0" lang="fr-FR" sz="2000" spc="-1" strike="noStrike">
                <a:solidFill>
                  <a:srgbClr val="141ee1"/>
                </a:solidFill>
                <a:latin typeface="Arial"/>
              </a:rPr>
              <a:t>Cinquième niveau de plan</a:t>
            </a:r>
            <a:endParaRPr b="0" lang="fr-FR" sz="2000" spc="-1" strike="noStrike">
              <a:solidFill>
                <a:srgbClr val="141ee1"/>
              </a:solidFill>
              <a:latin typeface="Arial"/>
            </a:endParaRPr>
          </a:p>
          <a:p>
            <a:pPr lvl="5">
              <a:spcBef>
                <a:spcPts val="283"/>
              </a:spcBef>
            </a:pPr>
            <a:r>
              <a:rPr b="0" lang="fr-FR" sz="2000" spc="-1" strike="noStrike">
                <a:solidFill>
                  <a:srgbClr val="141ee1"/>
                </a:solidFill>
                <a:latin typeface="Arial"/>
              </a:rPr>
              <a:t>Sixième niveau de plan</a:t>
            </a:r>
            <a:endParaRPr b="0" lang="fr-FR" sz="2000" spc="-1" strike="noStrike">
              <a:solidFill>
                <a:srgbClr val="141ee1"/>
              </a:solidFill>
              <a:latin typeface="Arial"/>
            </a:endParaRPr>
          </a:p>
          <a:p>
            <a:pPr lvl="6">
              <a:spcBef>
                <a:spcPts val="283"/>
              </a:spcBef>
            </a:pPr>
            <a:r>
              <a:rPr b="0" lang="fr-FR" sz="2000" spc="-1" strike="noStrike">
                <a:solidFill>
                  <a:srgbClr val="141ee1"/>
                </a:solidFill>
                <a:latin typeface="Arial"/>
              </a:rPr>
              <a:t>Septième niveau de plan</a:t>
            </a:r>
            <a:endParaRPr b="0" lang="fr-FR" sz="20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87" name="Connecteur droit 5"/>
          <p:cNvSpPr/>
          <p:nvPr/>
        </p:nvSpPr>
        <p:spPr>
          <a:xfrm>
            <a:off x="631440" y="1211400"/>
            <a:ext cx="4048920" cy="360"/>
          </a:xfrm>
          <a:prstGeom prst="line">
            <a:avLst/>
          </a:prstGeom>
          <a:ln cap="rnd" w="38160">
            <a:solidFill>
              <a:srgbClr val="ffd700"/>
            </a:solidFill>
            <a:miter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Image 15" descr=""/>
          <p:cNvPicPr/>
          <p:nvPr/>
        </p:nvPicPr>
        <p:blipFill>
          <a:blip r:embed="rId2"/>
          <a:srcRect l="0" t="0" r="0" b="15863"/>
          <a:stretch/>
        </p:blipFill>
        <p:spPr>
          <a:xfrm>
            <a:off x="11071440" y="6275880"/>
            <a:ext cx="510120" cy="429120"/>
          </a:xfrm>
          <a:prstGeom prst="rect">
            <a:avLst/>
          </a:prstGeom>
          <a:ln w="0">
            <a:noFill/>
          </a:ln>
        </p:spPr>
      </p:pic>
      <p:sp>
        <p:nvSpPr>
          <p:cNvPr id="125" name="Connecteur droit 16"/>
          <p:cNvSpPr/>
          <p:nvPr/>
        </p:nvSpPr>
        <p:spPr>
          <a:xfrm>
            <a:off x="822240" y="6575760"/>
            <a:ext cx="360" cy="122040"/>
          </a:xfrm>
          <a:prstGeom prst="line">
            <a:avLst/>
          </a:prstGeom>
          <a:ln w="6480">
            <a:solidFill>
              <a:srgbClr val="141ee1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26" name="Rectangle 1"/>
          <p:cNvSpPr/>
          <p:nvPr/>
        </p:nvSpPr>
        <p:spPr>
          <a:xfrm>
            <a:off x="4735800" y="6885000"/>
            <a:ext cx="3155760" cy="223560"/>
          </a:xfrm>
          <a:prstGeom prst="rect">
            <a:avLst/>
          </a:prstGeom>
          <a:solidFill>
            <a:srgbClr val="e6e6e6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127" name="PlaceHolder 1"/>
          <p:cNvSpPr>
            <a:spLocks noGrp="1"/>
          </p:cNvSpPr>
          <p:nvPr>
            <p:ph type="sldNum" idx="3"/>
          </p:nvPr>
        </p:nvSpPr>
        <p:spPr>
          <a:xfrm>
            <a:off x="429840" y="6499800"/>
            <a:ext cx="1009800" cy="26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algn="ctr">
              <a:lnSpc>
                <a:spcPct val="100000"/>
              </a:lnSpc>
              <a:buNone/>
              <a:defRPr b="0" lang="fr-FR" sz="900" spc="-1" strike="noStrike">
                <a:solidFill>
                  <a:srgbClr val="6d6d8e"/>
                </a:solidFill>
                <a:latin typeface="Arial"/>
              </a:defRPr>
            </a:lvl1pPr>
          </a:lstStyle>
          <a:p>
            <a:pPr algn="ctr">
              <a:lnSpc>
                <a:spcPct val="100000"/>
              </a:lnSpc>
              <a:buNone/>
            </a:pPr>
            <a:fld id="{EDBFB237-5A19-4534-A8E9-FF6DD5BC82D7}" type="slidenum">
              <a:rPr b="0" lang="fr-FR" sz="900" spc="-1" strike="noStrike">
                <a:solidFill>
                  <a:srgbClr val="6d6d8e"/>
                </a:solidFill>
                <a:latin typeface="Arial"/>
              </a:rPr>
              <a:t>&lt;numéro&gt;</a:t>
            </a:fld>
            <a:endParaRPr b="0" lang="fr-FR" sz="900" spc="-1" strike="noStrike">
              <a:latin typeface="Times New Roman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fr-FR" sz="4400" spc="-1" strike="noStrike">
                <a:solidFill>
                  <a:srgbClr val="141ee1"/>
                </a:solidFill>
                <a:latin typeface="Arial"/>
              </a:rPr>
              <a:t>Cliquez pour éditer le format du texte-titre</a:t>
            </a: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solidFill>
                  <a:srgbClr val="141ee1"/>
                </a:solidFill>
                <a:latin typeface="Arial"/>
              </a:rPr>
              <a:t>Cliquez pour éditer le format du plan de texte</a:t>
            </a:r>
            <a:endParaRPr b="0" lang="fr-FR" sz="3200" spc="-1" strike="noStrike">
              <a:solidFill>
                <a:srgbClr val="141ee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800" spc="-1" strike="noStrike">
                <a:solidFill>
                  <a:srgbClr val="000000"/>
                </a:solidFill>
                <a:latin typeface="Arial"/>
              </a:rPr>
              <a:t>Second niveau de plan</a:t>
            </a:r>
            <a:endParaRPr b="0" lang="fr-FR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Arial"/>
              </a:rPr>
              <a:t>Troisième niveau de plan</a:t>
            </a:r>
            <a:endParaRPr b="0" lang="fr-FR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solidFill>
                  <a:srgbClr val="000000"/>
                </a:solidFill>
                <a:latin typeface="Arial"/>
              </a:rPr>
              <a:t>Quatrième niveau de plan</a:t>
            </a:r>
            <a:endParaRPr b="0" lang="fr-FR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Arial"/>
              </a:rPr>
              <a:t>Cinquième niveau de plan</a:t>
            </a:r>
            <a:endParaRPr b="0" lang="fr-FR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Arial"/>
              </a:rPr>
              <a:t>Sixième niveau de plan</a:t>
            </a:r>
            <a:endParaRPr b="0" lang="fr-FR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Arial"/>
              </a:rPr>
              <a:t>Septième niveau de plan</a:t>
            </a:r>
            <a:endParaRPr b="0" lang="fr-FR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Connecteur droit 5"/>
          <p:cNvSpPr/>
          <p:nvPr/>
        </p:nvSpPr>
        <p:spPr>
          <a:xfrm>
            <a:off x="631440" y="1211400"/>
            <a:ext cx="4048920" cy="360"/>
          </a:xfrm>
          <a:prstGeom prst="line">
            <a:avLst/>
          </a:prstGeom>
          <a:ln cap="rnd" w="38160">
            <a:solidFill>
              <a:srgbClr val="ffd700"/>
            </a:solidFill>
            <a:miter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Image 15" descr=""/>
          <p:cNvPicPr/>
          <p:nvPr/>
        </p:nvPicPr>
        <p:blipFill>
          <a:blip r:embed="rId2"/>
          <a:srcRect l="0" t="0" r="0" b="15863"/>
          <a:stretch/>
        </p:blipFill>
        <p:spPr>
          <a:xfrm>
            <a:off x="11071440" y="6275880"/>
            <a:ext cx="510120" cy="429120"/>
          </a:xfrm>
          <a:prstGeom prst="rect">
            <a:avLst/>
          </a:prstGeom>
          <a:ln w="0">
            <a:noFill/>
          </a:ln>
        </p:spPr>
      </p:pic>
      <p:sp>
        <p:nvSpPr>
          <p:cNvPr id="168" name="Connecteur droit 5"/>
          <p:cNvSpPr/>
          <p:nvPr/>
        </p:nvSpPr>
        <p:spPr>
          <a:xfrm>
            <a:off x="631080" y="1211040"/>
            <a:ext cx="4048920" cy="360"/>
          </a:xfrm>
          <a:prstGeom prst="line">
            <a:avLst/>
          </a:prstGeom>
          <a:ln cap="rnd" w="38160">
            <a:solidFill>
              <a:srgbClr val="ffd7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69" name="Connecteur droit 16"/>
          <p:cNvSpPr/>
          <p:nvPr/>
        </p:nvSpPr>
        <p:spPr>
          <a:xfrm>
            <a:off x="822240" y="6575760"/>
            <a:ext cx="360" cy="122040"/>
          </a:xfrm>
          <a:prstGeom prst="line">
            <a:avLst/>
          </a:prstGeom>
          <a:ln w="6480">
            <a:solidFill>
              <a:srgbClr val="141ee1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170" name="PlaceHolder 1"/>
          <p:cNvSpPr>
            <a:spLocks noGrp="1"/>
          </p:cNvSpPr>
          <p:nvPr>
            <p:ph type="sldNum" idx="4"/>
          </p:nvPr>
        </p:nvSpPr>
        <p:spPr>
          <a:xfrm>
            <a:off x="429840" y="6499800"/>
            <a:ext cx="1369800" cy="26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algn="ctr">
              <a:lnSpc>
                <a:spcPct val="100000"/>
              </a:lnSpc>
              <a:buNone/>
              <a:defRPr b="0" lang="fr-FR" sz="900" spc="-1" strike="noStrike">
                <a:solidFill>
                  <a:srgbClr val="6d6d8e"/>
                </a:solidFill>
                <a:latin typeface="Arial"/>
              </a:defRPr>
            </a:lvl1pPr>
          </a:lstStyle>
          <a:p>
            <a:pPr algn="ctr">
              <a:lnSpc>
                <a:spcPct val="100000"/>
              </a:lnSpc>
              <a:buNone/>
            </a:pPr>
            <a:fld id="{34845FBF-8B9A-46EB-B237-85EED542C8B4}" type="slidenum">
              <a:rPr b="0" lang="fr-FR" sz="900" spc="-1" strike="noStrike">
                <a:solidFill>
                  <a:srgbClr val="6d6d8e"/>
                </a:solidFill>
                <a:latin typeface="Arial"/>
              </a:rPr>
              <a:t>&lt;numéro&gt;</a:t>
            </a:fld>
            <a:endParaRPr b="0" lang="fr-FR" sz="900" spc="-1" strike="noStrike">
              <a:latin typeface="Times New Roman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fr-FR" sz="4400" spc="-1" strike="noStrike">
                <a:solidFill>
                  <a:srgbClr val="141ee1"/>
                </a:solidFill>
                <a:latin typeface="Arial"/>
              </a:rPr>
              <a:t>Cliquez pour éditer le format du texte-titre</a:t>
            </a: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172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solidFill>
                  <a:srgbClr val="141ee1"/>
                </a:solidFill>
                <a:latin typeface="Arial"/>
              </a:rPr>
              <a:t>Cliquez pour éditer le format du plan de texte</a:t>
            </a:r>
            <a:endParaRPr b="0" lang="fr-FR" sz="3200" spc="-1" strike="noStrike">
              <a:solidFill>
                <a:srgbClr val="141ee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800" spc="-1" strike="noStrike">
                <a:solidFill>
                  <a:srgbClr val="141ee1"/>
                </a:solidFill>
                <a:latin typeface="Arial"/>
              </a:rPr>
              <a:t>Second niveau de plan</a:t>
            </a:r>
            <a:endParaRPr b="0" lang="fr-FR" sz="2800" spc="-1" strike="noStrike">
              <a:solidFill>
                <a:srgbClr val="141ee1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141ee1"/>
                </a:solidFill>
                <a:latin typeface="Arial"/>
              </a:rPr>
              <a:t>Troisième niveau de plan</a:t>
            </a:r>
            <a:endParaRPr b="0" lang="fr-FR" sz="2400" spc="-1" strike="noStrike">
              <a:solidFill>
                <a:srgbClr val="141ee1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solidFill>
                  <a:srgbClr val="141ee1"/>
                </a:solidFill>
                <a:latin typeface="Arial"/>
              </a:rPr>
              <a:t>Quatrième niveau de plan</a:t>
            </a:r>
            <a:endParaRPr b="0" lang="fr-FR" sz="2000" spc="-1" strike="noStrike">
              <a:solidFill>
                <a:srgbClr val="141ee1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141ee1"/>
                </a:solidFill>
                <a:latin typeface="Arial"/>
              </a:rPr>
              <a:t>Cinquième niveau de plan</a:t>
            </a:r>
            <a:endParaRPr b="0" lang="fr-FR" sz="2000" spc="-1" strike="noStrike">
              <a:solidFill>
                <a:srgbClr val="141ee1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141ee1"/>
                </a:solidFill>
                <a:latin typeface="Arial"/>
              </a:rPr>
              <a:t>Sixième niveau de plan</a:t>
            </a:r>
            <a:endParaRPr b="0" lang="fr-FR" sz="2000" spc="-1" strike="noStrike">
              <a:solidFill>
                <a:srgbClr val="141ee1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141ee1"/>
                </a:solidFill>
                <a:latin typeface="Arial"/>
              </a:rPr>
              <a:t>Septième niveau de plan</a:t>
            </a:r>
            <a:endParaRPr b="0" lang="fr-FR" sz="2000" spc="-1" strike="noStrike">
              <a:solidFill>
                <a:srgbClr val="141ee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Image 15" descr=""/>
          <p:cNvPicPr/>
          <p:nvPr/>
        </p:nvPicPr>
        <p:blipFill>
          <a:blip r:embed="rId2"/>
          <a:srcRect l="0" t="0" r="0" b="15863"/>
          <a:stretch/>
        </p:blipFill>
        <p:spPr>
          <a:xfrm>
            <a:off x="11071440" y="6275880"/>
            <a:ext cx="510120" cy="429120"/>
          </a:xfrm>
          <a:prstGeom prst="rect">
            <a:avLst/>
          </a:prstGeom>
          <a:ln w="0">
            <a:noFill/>
          </a:ln>
        </p:spPr>
      </p:pic>
      <p:sp>
        <p:nvSpPr>
          <p:cNvPr id="210" name="Connecteur droit 16"/>
          <p:cNvSpPr/>
          <p:nvPr/>
        </p:nvSpPr>
        <p:spPr>
          <a:xfrm>
            <a:off x="822240" y="6575760"/>
            <a:ext cx="360" cy="122040"/>
          </a:xfrm>
          <a:prstGeom prst="line">
            <a:avLst/>
          </a:prstGeom>
          <a:ln w="6480">
            <a:solidFill>
              <a:srgbClr val="141ee1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11" name="Connecteur droit 5"/>
          <p:cNvSpPr/>
          <p:nvPr/>
        </p:nvSpPr>
        <p:spPr>
          <a:xfrm>
            <a:off x="631080" y="1224000"/>
            <a:ext cx="4048920" cy="360"/>
          </a:xfrm>
          <a:prstGeom prst="line">
            <a:avLst/>
          </a:prstGeom>
          <a:ln cap="rnd" w="38160">
            <a:solidFill>
              <a:srgbClr val="ffd7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12" name="PlaceHolder 1"/>
          <p:cNvSpPr>
            <a:spLocks noGrp="1"/>
          </p:cNvSpPr>
          <p:nvPr>
            <p:ph type="title"/>
          </p:nvPr>
        </p:nvSpPr>
        <p:spPr>
          <a:xfrm>
            <a:off x="900000" y="279720"/>
            <a:ext cx="10440000" cy="80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fr-FR" sz="4400" spc="-1" strike="noStrike">
                <a:solidFill>
                  <a:srgbClr val="141ee1"/>
                </a:solidFill>
                <a:latin typeface="Arial"/>
              </a:rPr>
              <a:t>Cliquez pour éditer le format du texte-titre</a:t>
            </a: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13" name="PlaceHolder 2"/>
          <p:cNvSpPr>
            <a:spLocks noGrp="1"/>
          </p:cNvSpPr>
          <p:nvPr>
            <p:ph type="body"/>
          </p:nvPr>
        </p:nvSpPr>
        <p:spPr>
          <a:xfrm>
            <a:off x="900000" y="1440000"/>
            <a:ext cx="5040000" cy="468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solidFill>
                  <a:srgbClr val="141ee1"/>
                </a:solidFill>
                <a:latin typeface="Arial"/>
              </a:rPr>
              <a:t>Cliquez pour éditer le format du plan de texte</a:t>
            </a:r>
            <a:endParaRPr b="0" lang="fr-FR" sz="3200" spc="-1" strike="noStrike">
              <a:solidFill>
                <a:srgbClr val="141ee1"/>
              </a:solidFill>
              <a:latin typeface="Arial"/>
            </a:endParaRPr>
          </a:p>
          <a:p>
            <a:pPr lvl="1" marL="72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800" spc="-1" strike="noStrike">
                <a:solidFill>
                  <a:srgbClr val="000000"/>
                </a:solidFill>
                <a:latin typeface="Arial"/>
              </a:rPr>
              <a:t>Second niveau de plan</a:t>
            </a:r>
            <a:endParaRPr b="0" lang="fr-FR" sz="2800" spc="-1" strike="noStrike">
              <a:solidFill>
                <a:srgbClr val="000000"/>
              </a:solidFill>
              <a:latin typeface="Arial"/>
            </a:endParaRPr>
          </a:p>
          <a:p>
            <a:pPr lvl="2" marL="72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Arial"/>
              </a:rPr>
              <a:t>Troisième niveau de plan</a:t>
            </a:r>
            <a:endParaRPr b="0" lang="fr-FR" sz="2400" spc="-1" strike="noStrike">
              <a:solidFill>
                <a:srgbClr val="000000"/>
              </a:solidFill>
              <a:latin typeface="Arial"/>
            </a:endParaRPr>
          </a:p>
          <a:p>
            <a:pPr lvl="3" marL="72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solidFill>
                  <a:srgbClr val="000000"/>
                </a:solidFill>
                <a:latin typeface="Arial"/>
              </a:rPr>
              <a:t>Quatrième niveau de plan</a:t>
            </a:r>
            <a:endParaRPr b="0" lang="fr-FR" sz="2000" spc="-1" strike="noStrike">
              <a:solidFill>
                <a:srgbClr val="000000"/>
              </a:solidFill>
              <a:latin typeface="Arial"/>
            </a:endParaRPr>
          </a:p>
          <a:p>
            <a:pPr lvl="4" marL="72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Arial"/>
              </a:rPr>
              <a:t>Cinquième niveau de plan</a:t>
            </a:r>
            <a:endParaRPr b="0" lang="fr-FR" sz="2000" spc="-1" strike="noStrike">
              <a:solidFill>
                <a:srgbClr val="000000"/>
              </a:solidFill>
              <a:latin typeface="Arial"/>
            </a:endParaRPr>
          </a:p>
          <a:p>
            <a:pPr lvl="5" marL="72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Arial"/>
              </a:rPr>
              <a:t>Sixième niveau de plan</a:t>
            </a:r>
            <a:endParaRPr b="0" lang="fr-FR" sz="2000" spc="-1" strike="noStrike">
              <a:solidFill>
                <a:srgbClr val="000000"/>
              </a:solidFill>
              <a:latin typeface="Arial"/>
            </a:endParaRPr>
          </a:p>
          <a:p>
            <a:pPr lvl="6" marL="72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Arial"/>
              </a:rPr>
              <a:t>Septième niveau de plan</a:t>
            </a:r>
            <a:endParaRPr b="0" lang="fr-FR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laceHolder 3"/>
          <p:cNvSpPr>
            <a:spLocks noGrp="1"/>
          </p:cNvSpPr>
          <p:nvPr>
            <p:ph type="body"/>
          </p:nvPr>
        </p:nvSpPr>
        <p:spPr>
          <a:xfrm>
            <a:off x="6228000" y="1440000"/>
            <a:ext cx="5040000" cy="464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solidFill>
                  <a:srgbClr val="141ee1"/>
                </a:solidFill>
                <a:latin typeface="Arial"/>
              </a:rPr>
              <a:t>Cliquez pour éditer le format du plan de texte</a:t>
            </a:r>
            <a:endParaRPr b="0" lang="fr-FR" sz="3200" spc="-1" strike="noStrike">
              <a:solidFill>
                <a:srgbClr val="141ee1"/>
              </a:solidFill>
              <a:latin typeface="Arial"/>
            </a:endParaRPr>
          </a:p>
          <a:p>
            <a:pPr lvl="1" marL="72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800" spc="-1" strike="noStrike">
                <a:solidFill>
                  <a:srgbClr val="000000"/>
                </a:solidFill>
                <a:latin typeface="Arial"/>
              </a:rPr>
              <a:t>Second niveau de plan</a:t>
            </a:r>
            <a:endParaRPr b="0" lang="fr-FR" sz="2800" spc="-1" strike="noStrike">
              <a:solidFill>
                <a:srgbClr val="000000"/>
              </a:solidFill>
              <a:latin typeface="Arial"/>
            </a:endParaRPr>
          </a:p>
          <a:p>
            <a:pPr lvl="2" marL="72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Arial"/>
              </a:rPr>
              <a:t>Troisième niveau de plan</a:t>
            </a:r>
            <a:endParaRPr b="0" lang="fr-FR" sz="2400" spc="-1" strike="noStrike">
              <a:solidFill>
                <a:srgbClr val="000000"/>
              </a:solidFill>
              <a:latin typeface="Arial"/>
            </a:endParaRPr>
          </a:p>
          <a:p>
            <a:pPr lvl="3" marL="72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solidFill>
                  <a:srgbClr val="000000"/>
                </a:solidFill>
                <a:latin typeface="Arial"/>
              </a:rPr>
              <a:t>Quatrième niveau de plan</a:t>
            </a:r>
            <a:endParaRPr b="0" lang="fr-FR" sz="2000" spc="-1" strike="noStrike">
              <a:solidFill>
                <a:srgbClr val="000000"/>
              </a:solidFill>
              <a:latin typeface="Arial"/>
            </a:endParaRPr>
          </a:p>
          <a:p>
            <a:pPr lvl="4" marL="72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Arial"/>
              </a:rPr>
              <a:t>Cinquième niveau de plan</a:t>
            </a:r>
            <a:endParaRPr b="0" lang="fr-FR" sz="2000" spc="-1" strike="noStrike">
              <a:solidFill>
                <a:srgbClr val="000000"/>
              </a:solidFill>
              <a:latin typeface="Arial"/>
            </a:endParaRPr>
          </a:p>
          <a:p>
            <a:pPr lvl="5" marL="72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Arial"/>
              </a:rPr>
              <a:t>Sixième niveau de plan</a:t>
            </a:r>
            <a:endParaRPr b="0" lang="fr-FR" sz="2000" spc="-1" strike="noStrike">
              <a:solidFill>
                <a:srgbClr val="000000"/>
              </a:solidFill>
              <a:latin typeface="Arial"/>
            </a:endParaRPr>
          </a:p>
          <a:p>
            <a:pPr lvl="6" marL="72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Arial"/>
              </a:rPr>
              <a:t>Septième niveau de plan</a:t>
            </a:r>
            <a:endParaRPr b="0" lang="fr-FR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4"/>
          <p:cNvSpPr>
            <a:spLocks noGrp="1"/>
          </p:cNvSpPr>
          <p:nvPr>
            <p:ph type="sldNum" idx="5"/>
          </p:nvPr>
        </p:nvSpPr>
        <p:spPr>
          <a:xfrm>
            <a:off x="429840" y="6499800"/>
            <a:ext cx="1549800" cy="26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algn="ctr">
              <a:lnSpc>
                <a:spcPct val="100000"/>
              </a:lnSpc>
              <a:buNone/>
              <a:defRPr b="0" lang="fr-FR" sz="900" spc="-1" strike="noStrike">
                <a:solidFill>
                  <a:srgbClr val="6d6d8e"/>
                </a:solidFill>
                <a:latin typeface="Arial"/>
              </a:defRPr>
            </a:lvl1pPr>
          </a:lstStyle>
          <a:p>
            <a:pPr algn="ctr">
              <a:lnSpc>
                <a:spcPct val="100000"/>
              </a:lnSpc>
              <a:buNone/>
            </a:pPr>
            <a:fld id="{3B168C4B-CE3F-4977-90D0-0D15381312B0}" type="slidenum">
              <a:rPr b="0" lang="fr-FR" sz="900" spc="-1" strike="noStrike">
                <a:solidFill>
                  <a:srgbClr val="6d6d8e"/>
                </a:solidFill>
                <a:latin typeface="Arial"/>
              </a:rPr>
              <a:t>&lt;numéro&gt;</a:t>
            </a:fld>
            <a:endParaRPr b="0" lang="fr-FR" sz="900" spc="-1" strike="noStrike">
              <a:latin typeface="Times New Roman"/>
            </a:endParaRPr>
          </a:p>
        </p:txBody>
      </p:sp>
      <p:sp>
        <p:nvSpPr>
          <p:cNvPr id="216" name="Connecteur droit 5"/>
          <p:cNvSpPr/>
          <p:nvPr/>
        </p:nvSpPr>
        <p:spPr>
          <a:xfrm>
            <a:off x="631800" y="1211760"/>
            <a:ext cx="4048920" cy="360"/>
          </a:xfrm>
          <a:prstGeom prst="line">
            <a:avLst/>
          </a:prstGeom>
          <a:ln cap="rnd" w="38160">
            <a:solidFill>
              <a:srgbClr val="ffd700"/>
            </a:solidFill>
            <a:miter/>
          </a:ln>
        </p:spPr>
        <p:style>
          <a:lnRef idx="0"/>
          <a:fillRef idx="0"/>
          <a:effectRef idx="0"/>
          <a:fontRef idx="minor"/>
        </p:style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Image 15" descr=""/>
          <p:cNvPicPr/>
          <p:nvPr/>
        </p:nvPicPr>
        <p:blipFill>
          <a:blip r:embed="rId2"/>
          <a:srcRect l="0" t="0" r="0" b="15863"/>
          <a:stretch/>
        </p:blipFill>
        <p:spPr>
          <a:xfrm>
            <a:off x="11071440" y="6275880"/>
            <a:ext cx="510120" cy="429120"/>
          </a:xfrm>
          <a:prstGeom prst="rect">
            <a:avLst/>
          </a:prstGeom>
          <a:ln w="0">
            <a:noFill/>
          </a:ln>
        </p:spPr>
      </p:pic>
      <p:sp>
        <p:nvSpPr>
          <p:cNvPr id="254" name="Connecteur droit 16"/>
          <p:cNvSpPr/>
          <p:nvPr/>
        </p:nvSpPr>
        <p:spPr>
          <a:xfrm>
            <a:off x="822240" y="6575760"/>
            <a:ext cx="360" cy="122040"/>
          </a:xfrm>
          <a:prstGeom prst="line">
            <a:avLst/>
          </a:prstGeom>
          <a:ln w="6480">
            <a:solidFill>
              <a:srgbClr val="141ee1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55" name="Connecteur droit 5"/>
          <p:cNvSpPr/>
          <p:nvPr/>
        </p:nvSpPr>
        <p:spPr>
          <a:xfrm>
            <a:off x="631080" y="1224000"/>
            <a:ext cx="4048920" cy="360"/>
          </a:xfrm>
          <a:prstGeom prst="line">
            <a:avLst/>
          </a:prstGeom>
          <a:ln cap="rnd" w="38160">
            <a:solidFill>
              <a:srgbClr val="ffd7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56" name="PlaceHolder 1"/>
          <p:cNvSpPr>
            <a:spLocks noGrp="1"/>
          </p:cNvSpPr>
          <p:nvPr>
            <p:ph type="sldNum" idx="6"/>
          </p:nvPr>
        </p:nvSpPr>
        <p:spPr>
          <a:xfrm>
            <a:off x="429840" y="6499800"/>
            <a:ext cx="1549800" cy="26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algn="ctr">
              <a:lnSpc>
                <a:spcPct val="100000"/>
              </a:lnSpc>
              <a:buNone/>
              <a:defRPr b="0" lang="fr-FR" sz="900" spc="-1" strike="noStrike">
                <a:solidFill>
                  <a:srgbClr val="6d6d8e"/>
                </a:solidFill>
                <a:latin typeface="Arial"/>
              </a:defRPr>
            </a:lvl1pPr>
          </a:lstStyle>
          <a:p>
            <a:pPr algn="ctr">
              <a:lnSpc>
                <a:spcPct val="100000"/>
              </a:lnSpc>
              <a:buNone/>
            </a:pPr>
            <a:fld id="{60C238C5-4C4E-4C72-8F6C-643E68C15F51}" type="slidenum">
              <a:rPr b="0" lang="fr-FR" sz="900" spc="-1" strike="noStrike">
                <a:solidFill>
                  <a:srgbClr val="6d6d8e"/>
                </a:solidFill>
                <a:latin typeface="Arial"/>
              </a:rPr>
              <a:t>&lt;numéro&gt;</a:t>
            </a:fld>
            <a:endParaRPr b="0" lang="fr-FR" sz="900" spc="-1" strike="noStrike">
              <a:latin typeface="Times New Roman"/>
            </a:endParaRPr>
          </a:p>
        </p:txBody>
      </p:sp>
      <p:sp>
        <p:nvSpPr>
          <p:cNvPr id="257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fr-FR" sz="4400" spc="-1" strike="noStrike">
                <a:solidFill>
                  <a:srgbClr val="141ee1"/>
                </a:solidFill>
                <a:latin typeface="Arial"/>
              </a:rPr>
              <a:t>Cliquez pour éditer le format du texte-titre</a:t>
            </a: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258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solidFill>
                  <a:srgbClr val="141ee1"/>
                </a:solidFill>
                <a:latin typeface="Arial"/>
              </a:rPr>
              <a:t>Cliquez pour éditer le format du plan de texte</a:t>
            </a:r>
            <a:endParaRPr b="0" lang="fr-FR" sz="3200" spc="-1" strike="noStrike">
              <a:solidFill>
                <a:srgbClr val="141ee1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800" spc="-1" strike="noStrike">
                <a:solidFill>
                  <a:srgbClr val="000000"/>
                </a:solidFill>
                <a:latin typeface="Arial"/>
              </a:rPr>
              <a:t>Second niveau de plan</a:t>
            </a:r>
            <a:endParaRPr b="0" lang="fr-FR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Arial"/>
              </a:rPr>
              <a:t>Troisième niveau de plan</a:t>
            </a:r>
            <a:endParaRPr b="0" lang="fr-FR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solidFill>
                  <a:srgbClr val="000000"/>
                </a:solidFill>
                <a:latin typeface="Arial"/>
              </a:rPr>
              <a:t>Quatrième niveau de plan</a:t>
            </a:r>
            <a:endParaRPr b="0" lang="fr-FR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Arial"/>
              </a:rPr>
              <a:t>Cinquième niveau de plan</a:t>
            </a:r>
            <a:endParaRPr b="0" lang="fr-FR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Arial"/>
              </a:rPr>
              <a:t>Sixième niveau de plan</a:t>
            </a:r>
            <a:endParaRPr b="0" lang="fr-FR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Arial"/>
              </a:rPr>
              <a:t>Septième niveau de plan</a:t>
            </a:r>
            <a:endParaRPr b="0" lang="fr-FR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Image 1" descr=""/>
          <p:cNvPicPr/>
          <p:nvPr/>
        </p:nvPicPr>
        <p:blipFill>
          <a:blip r:embed="rId2"/>
          <a:stretch/>
        </p:blipFill>
        <p:spPr>
          <a:xfrm>
            <a:off x="-24480" y="-41040"/>
            <a:ext cx="12207960" cy="6864480"/>
          </a:xfrm>
          <a:prstGeom prst="rect">
            <a:avLst/>
          </a:prstGeom>
          <a:ln w="0">
            <a:noFill/>
          </a:ln>
        </p:spPr>
      </p:pic>
      <p:sp>
        <p:nvSpPr>
          <p:cNvPr id="296" name="ZoneTexte 7"/>
          <p:cNvSpPr/>
          <p:nvPr/>
        </p:nvSpPr>
        <p:spPr>
          <a:xfrm>
            <a:off x="9089640" y="4195800"/>
            <a:ext cx="2226960" cy="738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0" lang="fr-FR" sz="1600" spc="-1" strike="noStrike">
                <a:solidFill>
                  <a:srgbClr val="141ee1"/>
                </a:solidFill>
                <a:latin typeface="Arial"/>
                <a:ea typeface="DejaVu Sans"/>
              </a:rPr>
              <a:t>+33 1 80 20 99 61</a:t>
            </a:r>
            <a:br>
              <a:rPr sz="1600"/>
            </a:br>
            <a:r>
              <a:rPr b="0" lang="fr-FR" sz="1600" spc="-1" strike="noStrike">
                <a:solidFill>
                  <a:srgbClr val="141ee1"/>
                </a:solidFill>
                <a:latin typeface="Arial"/>
                <a:ea typeface="DejaVu Sans"/>
              </a:rPr>
              <a:t>54 rue de Londres</a:t>
            </a:r>
            <a:br>
              <a:rPr sz="1600"/>
            </a:br>
            <a:r>
              <a:rPr b="0" lang="fr-FR" sz="1600" spc="-1" strike="noStrike">
                <a:solidFill>
                  <a:srgbClr val="141ee1"/>
                </a:solidFill>
                <a:latin typeface="Arial"/>
                <a:ea typeface="DejaVu Sans"/>
              </a:rPr>
              <a:t>75008 Paris</a:t>
            </a:r>
            <a:endParaRPr b="0" lang="fr-FR" sz="1600" spc="-1" strike="noStrike">
              <a:latin typeface="Arial"/>
            </a:endParaRPr>
          </a:p>
        </p:txBody>
      </p:sp>
      <p:sp>
        <p:nvSpPr>
          <p:cNvPr id="297" name="ZoneTexte 10"/>
          <p:cNvSpPr/>
          <p:nvPr/>
        </p:nvSpPr>
        <p:spPr>
          <a:xfrm>
            <a:off x="9089640" y="5315400"/>
            <a:ext cx="2226960" cy="24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Autofit/>
          </a:bodyPr>
          <a:p>
            <a:pPr algn="r">
              <a:lnSpc>
                <a:spcPct val="100000"/>
              </a:lnSpc>
              <a:buNone/>
            </a:pPr>
            <a:r>
              <a:rPr b="1" lang="fr-FR" sz="1600" spc="-1" strike="noStrike">
                <a:solidFill>
                  <a:srgbClr val="141ee1"/>
                </a:solidFill>
                <a:latin typeface="Arial"/>
                <a:ea typeface="DejaVu Sans"/>
              </a:rPr>
              <a:t>oteci.asso.fr</a:t>
            </a:r>
            <a:endParaRPr b="0" lang="fr-FR" sz="1600" spc="-1" strike="noStrike">
              <a:latin typeface="Arial"/>
            </a:endParaRPr>
          </a:p>
        </p:txBody>
      </p:sp>
      <p:sp>
        <p:nvSpPr>
          <p:cNvPr id="298" name="Connecteur droit 11"/>
          <p:cNvSpPr/>
          <p:nvPr/>
        </p:nvSpPr>
        <p:spPr>
          <a:xfrm>
            <a:off x="10884960" y="5129280"/>
            <a:ext cx="432000" cy="360"/>
          </a:xfrm>
          <a:prstGeom prst="line">
            <a:avLst/>
          </a:prstGeom>
          <a:ln cap="rnd" w="38160">
            <a:solidFill>
              <a:srgbClr val="141ee1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299" name="PlaceHolder 1"/>
          <p:cNvSpPr>
            <a:spLocks noGrp="1"/>
          </p:cNvSpPr>
          <p:nvPr>
            <p:ph type="title"/>
          </p:nvPr>
        </p:nvSpPr>
        <p:spPr>
          <a:xfrm>
            <a:off x="5040000" y="3060000"/>
            <a:ext cx="468000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fr-FR" sz="4400" spc="-1" strike="noStrike">
                <a:solidFill>
                  <a:srgbClr val="141ee1"/>
                </a:solidFill>
                <a:latin typeface="Arial"/>
              </a:rPr>
              <a:t>Cliquez pour éditer le format du texte-titre</a:t>
            </a: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00" name="PlaceHolder 2"/>
          <p:cNvSpPr>
            <a:spLocks noGrp="1"/>
          </p:cNvSpPr>
          <p:nvPr>
            <p:ph type="body"/>
          </p:nvPr>
        </p:nvSpPr>
        <p:spPr>
          <a:xfrm>
            <a:off x="1980000" y="4204800"/>
            <a:ext cx="3960000" cy="18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56000"/>
          </a:bodyPr>
          <a:p>
            <a:pPr>
              <a:spcBef>
                <a:spcPts val="1414"/>
              </a:spcBef>
            </a:pPr>
            <a:r>
              <a:rPr b="0" lang="fr-FR" sz="3200" spc="-1" strike="noStrike">
                <a:solidFill>
                  <a:srgbClr val="141ee1"/>
                </a:solidFill>
                <a:latin typeface="Arial"/>
              </a:rPr>
              <a:t>Cliquez pour éditer le format du plan de texte</a:t>
            </a:r>
            <a:endParaRPr b="0" lang="fr-FR" sz="3200" spc="-1" strike="noStrike">
              <a:solidFill>
                <a:srgbClr val="141ee1"/>
              </a:solidFill>
              <a:latin typeface="Arial"/>
            </a:endParaRPr>
          </a:p>
          <a:p>
            <a:pPr lvl="1">
              <a:spcBef>
                <a:spcPts val="1134"/>
              </a:spcBef>
            </a:pPr>
            <a:r>
              <a:rPr b="0" lang="fr-FR" sz="2800" spc="-1" strike="noStrike">
                <a:solidFill>
                  <a:srgbClr val="141ee1"/>
                </a:solidFill>
                <a:latin typeface="Arial"/>
              </a:rPr>
              <a:t>Second niveau de plan</a:t>
            </a:r>
            <a:endParaRPr b="0" lang="fr-FR" sz="2800" spc="-1" strike="noStrike">
              <a:solidFill>
                <a:srgbClr val="141ee1"/>
              </a:solidFill>
              <a:latin typeface="Arial"/>
            </a:endParaRPr>
          </a:p>
          <a:p>
            <a:pPr lvl="2">
              <a:spcBef>
                <a:spcPts val="850"/>
              </a:spcBef>
            </a:pPr>
            <a:r>
              <a:rPr b="0" lang="fr-FR" sz="2400" spc="-1" strike="noStrike">
                <a:solidFill>
                  <a:srgbClr val="141ee1"/>
                </a:solidFill>
                <a:latin typeface="Arial"/>
              </a:rPr>
              <a:t>Troisième niveau de plan</a:t>
            </a:r>
            <a:endParaRPr b="0" lang="fr-FR" sz="2400" spc="-1" strike="noStrike">
              <a:solidFill>
                <a:srgbClr val="141ee1"/>
              </a:solidFill>
              <a:latin typeface="Arial"/>
            </a:endParaRPr>
          </a:p>
          <a:p>
            <a:pPr lvl="3">
              <a:spcBef>
                <a:spcPts val="567"/>
              </a:spcBef>
            </a:pPr>
            <a:r>
              <a:rPr b="0" lang="fr-FR" sz="2000" spc="-1" strike="noStrike">
                <a:solidFill>
                  <a:srgbClr val="141ee1"/>
                </a:solidFill>
                <a:latin typeface="Arial"/>
              </a:rPr>
              <a:t>Quatrième niveau de plan</a:t>
            </a:r>
            <a:endParaRPr b="0" lang="fr-FR" sz="2000" spc="-1" strike="noStrike">
              <a:solidFill>
                <a:srgbClr val="141ee1"/>
              </a:solidFill>
              <a:latin typeface="Arial"/>
            </a:endParaRPr>
          </a:p>
          <a:p>
            <a:pPr lvl="4">
              <a:spcBef>
                <a:spcPts val="283"/>
              </a:spcBef>
            </a:pPr>
            <a:r>
              <a:rPr b="0" lang="fr-FR" sz="2000" spc="-1" strike="noStrike">
                <a:solidFill>
                  <a:srgbClr val="141ee1"/>
                </a:solidFill>
                <a:latin typeface="Arial"/>
              </a:rPr>
              <a:t>Cinquième niveau de plan</a:t>
            </a:r>
            <a:endParaRPr b="0" lang="fr-FR" sz="2000" spc="-1" strike="noStrike">
              <a:solidFill>
                <a:srgbClr val="141ee1"/>
              </a:solidFill>
              <a:latin typeface="Arial"/>
            </a:endParaRPr>
          </a:p>
          <a:p>
            <a:pPr lvl="5">
              <a:spcBef>
                <a:spcPts val="283"/>
              </a:spcBef>
            </a:pPr>
            <a:r>
              <a:rPr b="0" lang="fr-FR" sz="2000" spc="-1" strike="noStrike">
                <a:solidFill>
                  <a:srgbClr val="141ee1"/>
                </a:solidFill>
                <a:latin typeface="Arial"/>
              </a:rPr>
              <a:t>Sixième niveau de plan</a:t>
            </a:r>
            <a:endParaRPr b="0" lang="fr-FR" sz="2000" spc="-1" strike="noStrike">
              <a:solidFill>
                <a:srgbClr val="141ee1"/>
              </a:solidFill>
              <a:latin typeface="Arial"/>
            </a:endParaRPr>
          </a:p>
          <a:p>
            <a:pPr lvl="6">
              <a:spcBef>
                <a:spcPts val="283"/>
              </a:spcBef>
            </a:pPr>
            <a:r>
              <a:rPr b="0" lang="fr-FR" sz="2000" spc="-1" strike="noStrike">
                <a:solidFill>
                  <a:srgbClr val="141ee1"/>
                </a:solidFill>
                <a:latin typeface="Arial"/>
              </a:rPr>
              <a:t>Septième niveau de plan</a:t>
            </a:r>
            <a:endParaRPr b="0" lang="fr-FR" sz="2000" spc="-1" strike="noStrike">
              <a:solidFill>
                <a:srgbClr val="141ee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  <p:sldLayoutId id="2147483749" r:id="rId12"/>
    <p:sldLayoutId id="2147483750" r:id="rId13"/>
    <p:sldLayoutId id="2147483751" r:id="rId14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Image 1" descr=""/>
          <p:cNvPicPr/>
          <p:nvPr/>
        </p:nvPicPr>
        <p:blipFill>
          <a:blip r:embed="rId2"/>
          <a:stretch/>
        </p:blipFill>
        <p:spPr>
          <a:xfrm>
            <a:off x="-138240" y="-40680"/>
            <a:ext cx="12207960" cy="6864480"/>
          </a:xfrm>
          <a:prstGeom prst="rect">
            <a:avLst/>
          </a:prstGeom>
          <a:ln w="0">
            <a:noFill/>
          </a:ln>
        </p:spPr>
      </p:pic>
      <p:sp>
        <p:nvSpPr>
          <p:cNvPr id="338" name="PlaceHolder 1"/>
          <p:cNvSpPr>
            <a:spLocks noGrp="1"/>
          </p:cNvSpPr>
          <p:nvPr>
            <p:ph type="title"/>
          </p:nvPr>
        </p:nvSpPr>
        <p:spPr>
          <a:xfrm>
            <a:off x="4500000" y="2995200"/>
            <a:ext cx="612000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fr-FR" sz="4400" spc="-1" strike="noStrike">
                <a:solidFill>
                  <a:srgbClr val="141ee1"/>
                </a:solidFill>
                <a:latin typeface="Arial"/>
              </a:rPr>
              <a:t>Cliquez pour éditer le format du texte-titre</a:t>
            </a: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39" name="PlaceHolder 2"/>
          <p:cNvSpPr>
            <a:spLocks noGrp="1"/>
          </p:cNvSpPr>
          <p:nvPr>
            <p:ph type="body"/>
          </p:nvPr>
        </p:nvSpPr>
        <p:spPr>
          <a:xfrm>
            <a:off x="4500000" y="4680000"/>
            <a:ext cx="6300000" cy="1261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45000"/>
          </a:bodyPr>
          <a:p>
            <a:pPr>
              <a:spcBef>
                <a:spcPts val="1417"/>
              </a:spcBef>
            </a:pPr>
            <a:r>
              <a:rPr b="0" lang="fr-FR" sz="3200" spc="-1" strike="noStrike">
                <a:solidFill>
                  <a:srgbClr val="141ee1"/>
                </a:solidFill>
                <a:latin typeface="Arial"/>
              </a:rPr>
              <a:t>Cliquez pour éditer le format du plan de texte</a:t>
            </a:r>
            <a:endParaRPr b="0" lang="fr-FR" sz="3200" spc="-1" strike="noStrike">
              <a:solidFill>
                <a:srgbClr val="141ee1"/>
              </a:solidFill>
              <a:latin typeface="Arial"/>
            </a:endParaRPr>
          </a:p>
          <a:p>
            <a:pPr lvl="1">
              <a:spcBef>
                <a:spcPts val="1134"/>
              </a:spcBef>
            </a:pPr>
            <a:r>
              <a:rPr b="0" lang="fr-FR" sz="2800" spc="-1" strike="noStrike">
                <a:solidFill>
                  <a:srgbClr val="141ee1"/>
                </a:solidFill>
                <a:latin typeface="Arial"/>
              </a:rPr>
              <a:t>Second niveau de plan</a:t>
            </a:r>
            <a:endParaRPr b="0" lang="fr-FR" sz="2800" spc="-1" strike="noStrike">
              <a:solidFill>
                <a:srgbClr val="141ee1"/>
              </a:solidFill>
              <a:latin typeface="Arial"/>
            </a:endParaRPr>
          </a:p>
          <a:p>
            <a:pPr lvl="2">
              <a:spcBef>
                <a:spcPts val="850"/>
              </a:spcBef>
            </a:pPr>
            <a:r>
              <a:rPr b="0" lang="fr-FR" sz="2400" spc="-1" strike="noStrike">
                <a:solidFill>
                  <a:srgbClr val="141ee1"/>
                </a:solidFill>
                <a:latin typeface="Arial"/>
              </a:rPr>
              <a:t>Troisième niveau de plan</a:t>
            </a:r>
            <a:endParaRPr b="0" lang="fr-FR" sz="2400" spc="-1" strike="noStrike">
              <a:solidFill>
                <a:srgbClr val="141ee1"/>
              </a:solidFill>
              <a:latin typeface="Arial"/>
            </a:endParaRPr>
          </a:p>
          <a:p>
            <a:pPr lvl="3">
              <a:spcBef>
                <a:spcPts val="567"/>
              </a:spcBef>
            </a:pPr>
            <a:r>
              <a:rPr b="0" lang="fr-FR" sz="2000" spc="-1" strike="noStrike">
                <a:solidFill>
                  <a:srgbClr val="141ee1"/>
                </a:solidFill>
                <a:latin typeface="Arial"/>
              </a:rPr>
              <a:t>Quatrième niveau de plan</a:t>
            </a:r>
            <a:endParaRPr b="0" lang="fr-FR" sz="2000" spc="-1" strike="noStrike">
              <a:solidFill>
                <a:srgbClr val="141ee1"/>
              </a:solidFill>
              <a:latin typeface="Arial"/>
            </a:endParaRPr>
          </a:p>
          <a:p>
            <a:pPr lvl="4">
              <a:spcBef>
                <a:spcPts val="283"/>
              </a:spcBef>
            </a:pPr>
            <a:r>
              <a:rPr b="0" lang="fr-FR" sz="2000" spc="-1" strike="noStrike">
                <a:solidFill>
                  <a:srgbClr val="141ee1"/>
                </a:solidFill>
                <a:latin typeface="Arial"/>
              </a:rPr>
              <a:t>Cinquième niveau de plan</a:t>
            </a:r>
            <a:endParaRPr b="0" lang="fr-FR" sz="2000" spc="-1" strike="noStrike">
              <a:solidFill>
                <a:srgbClr val="141ee1"/>
              </a:solidFill>
              <a:latin typeface="Arial"/>
            </a:endParaRPr>
          </a:p>
          <a:p>
            <a:pPr lvl="5">
              <a:spcBef>
                <a:spcPts val="283"/>
              </a:spcBef>
            </a:pPr>
            <a:r>
              <a:rPr b="0" lang="fr-FR" sz="2000" spc="-1" strike="noStrike">
                <a:solidFill>
                  <a:srgbClr val="141ee1"/>
                </a:solidFill>
                <a:latin typeface="Arial"/>
              </a:rPr>
              <a:t>Sixième niveau de plan</a:t>
            </a:r>
            <a:endParaRPr b="0" lang="fr-FR" sz="2000" spc="-1" strike="noStrike">
              <a:solidFill>
                <a:srgbClr val="141ee1"/>
              </a:solidFill>
              <a:latin typeface="Arial"/>
            </a:endParaRPr>
          </a:p>
          <a:p>
            <a:pPr lvl="6">
              <a:spcBef>
                <a:spcPts val="283"/>
              </a:spcBef>
            </a:pPr>
            <a:r>
              <a:rPr b="0" lang="fr-FR" sz="2000" spc="-1" strike="noStrike">
                <a:solidFill>
                  <a:srgbClr val="141ee1"/>
                </a:solidFill>
                <a:latin typeface="Arial"/>
              </a:rPr>
              <a:t>Septième niveau de plan</a:t>
            </a:r>
            <a:endParaRPr b="0" lang="fr-FR" sz="2000" spc="-1" strike="noStrike">
              <a:solidFill>
                <a:srgbClr val="141ee1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7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chart" Target="../charts/chart1.xml"/><Relationship Id="rId2" Type="http://schemas.openxmlformats.org/officeDocument/2006/relationships/chart" Target="../charts/chart2.xml"/><Relationship Id="rId3" Type="http://schemas.openxmlformats.org/officeDocument/2006/relationships/slideLayout" Target="../slideLayouts/slideLayout7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7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CustomShape 1"/>
          <p:cNvSpPr/>
          <p:nvPr/>
        </p:nvSpPr>
        <p:spPr>
          <a:xfrm>
            <a:off x="4984560" y="1468080"/>
            <a:ext cx="6893640" cy="339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fr-FR" sz="4400" spc="-1" strike="noStrike">
                <a:solidFill>
                  <a:srgbClr val="141ee1"/>
                </a:solidFill>
                <a:latin typeface="Calibri"/>
                <a:ea typeface="DejaVu Sans"/>
              </a:rPr>
              <a:t>Titre de la mission</a:t>
            </a:r>
            <a:endParaRPr b="1" lang="fr-FR" sz="4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77" name="CustomShape 2"/>
          <p:cNvSpPr/>
          <p:nvPr/>
        </p:nvSpPr>
        <p:spPr>
          <a:xfrm>
            <a:off x="1434960" y="5514480"/>
            <a:ext cx="1981440" cy="2228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78" name="CustomShape 3"/>
          <p:cNvSpPr/>
          <p:nvPr/>
        </p:nvSpPr>
        <p:spPr>
          <a:xfrm>
            <a:off x="5056920" y="4456080"/>
            <a:ext cx="6893640" cy="1591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fr-FR" sz="3200" spc="-1" strike="noStrike">
                <a:solidFill>
                  <a:srgbClr val="141ee1"/>
                </a:solidFill>
                <a:latin typeface="Calibri"/>
                <a:ea typeface="DejaVu Sans"/>
              </a:rPr>
              <a:t>Nom du donneur d’ordre</a:t>
            </a:r>
            <a:br>
              <a:rPr sz="3200"/>
            </a:br>
            <a:endParaRPr b="0" lang="fr-FR" sz="32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b="0" lang="fr-FR" sz="3200" spc="-1" strike="noStrike">
              <a:latin typeface="Arial"/>
            </a:endParaRPr>
          </a:p>
          <a:p>
            <a:pPr algn="r">
              <a:lnSpc>
                <a:spcPct val="100000"/>
              </a:lnSpc>
              <a:buNone/>
            </a:pPr>
            <a:r>
              <a:rPr b="0" lang="fr-FR" sz="1600" spc="-1" strike="noStrike">
                <a:solidFill>
                  <a:srgbClr val="141ee1"/>
                </a:solidFill>
                <a:latin typeface="Arial"/>
                <a:ea typeface="DejaVu Sans"/>
              </a:rPr>
              <a:t>Nom du réferent sur la mission et Noms des intervenants</a:t>
            </a:r>
            <a:endParaRPr b="0" lang="fr-FR" sz="1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CustomShape 6"/>
          <p:cNvSpPr/>
          <p:nvPr/>
        </p:nvSpPr>
        <p:spPr>
          <a:xfrm>
            <a:off x="1076040" y="165600"/>
            <a:ext cx="9813960" cy="1141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4400" spc="-1" strike="noStrike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r>
              <a:rPr b="0" lang="fr-FR" sz="4400" spc="-1" strike="noStrike">
                <a:solidFill>
                  <a:srgbClr val="141ee1"/>
                </a:solidFill>
                <a:latin typeface="Calibri"/>
                <a:ea typeface="DejaVu Sans"/>
              </a:rPr>
              <a:t> </a:t>
            </a:r>
            <a:r>
              <a:rPr b="0" lang="fr-FR" sz="4400" spc="-1" strike="noStrike">
                <a:solidFill>
                  <a:srgbClr val="141ee1"/>
                </a:solidFill>
                <a:latin typeface="Calibri"/>
                <a:ea typeface="DejaVu Sans"/>
              </a:rPr>
              <a:t>Suivi des réunions</a:t>
            </a:r>
            <a:endParaRPr b="0" lang="fr-FR" sz="4400" spc="-1" strike="noStrike">
              <a:latin typeface="Arial"/>
            </a:endParaRPr>
          </a:p>
        </p:txBody>
      </p:sp>
      <p:sp>
        <p:nvSpPr>
          <p:cNvPr id="380" name="CustomShape 4"/>
          <p:cNvSpPr/>
          <p:nvPr/>
        </p:nvSpPr>
        <p:spPr>
          <a:xfrm>
            <a:off x="1076040" y="1600200"/>
            <a:ext cx="10971720" cy="4524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81" name="CustomShape 5"/>
          <p:cNvSpPr/>
          <p:nvPr/>
        </p:nvSpPr>
        <p:spPr>
          <a:xfrm>
            <a:off x="1440000" y="6520320"/>
            <a:ext cx="89992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600" spc="-1" strike="noStrike">
                <a:solidFill>
                  <a:srgbClr val="141ee1"/>
                </a:solidFill>
                <a:latin typeface="Arial"/>
                <a:ea typeface="DejaVu Sans"/>
              </a:rPr>
              <a:t>Nom du donneur d’ordre</a:t>
            </a:r>
            <a:endParaRPr b="0" lang="fr-FR" sz="16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82" name="CustomShape 10"/>
          <p:cNvSpPr/>
          <p:nvPr/>
        </p:nvSpPr>
        <p:spPr>
          <a:xfrm>
            <a:off x="11484000" y="6475320"/>
            <a:ext cx="7192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fld id="{EF8E44D9-B951-4AFC-9526-B0A2270A11E0}" type="slidenum">
              <a:rPr b="0" lang="fr-FR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&lt;numéro&gt;</a:t>
            </a:fld>
            <a:endParaRPr b="0" lang="fr-FR" sz="1800" spc="-1" strike="noStrike">
              <a:latin typeface="Arial"/>
            </a:endParaRPr>
          </a:p>
        </p:txBody>
      </p:sp>
      <p:graphicFrame>
        <p:nvGraphicFramePr>
          <p:cNvPr id="383" name="Table 2"/>
          <p:cNvGraphicFramePr/>
          <p:nvPr/>
        </p:nvGraphicFramePr>
        <p:xfrm>
          <a:off x="180000" y="1419480"/>
          <a:ext cx="11771640" cy="3908160"/>
        </p:xfrm>
        <a:graphic>
          <a:graphicData uri="http://schemas.openxmlformats.org/drawingml/2006/table">
            <a:tbl>
              <a:tblPr/>
              <a:tblGrid>
                <a:gridCol w="1990080"/>
                <a:gridCol w="6481440"/>
                <a:gridCol w="2052360"/>
                <a:gridCol w="1248120"/>
              </a:tblGrid>
              <a:tr h="340200"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fr-FR" sz="16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Date</a:t>
                      </a:r>
                      <a:endParaRPr b="0" lang="fr-FR" sz="1600" spc="-1" strike="noStrike">
                        <a:latin typeface="Arial"/>
                      </a:endParaRPr>
                    </a:p>
                  </a:txBody>
                  <a:tcPr anchor="t" marL="9144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fr-FR" sz="16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Action</a:t>
                      </a:r>
                      <a:endParaRPr b="0" lang="fr-FR" sz="1600" spc="-1" strike="noStrike">
                        <a:latin typeface="Arial"/>
                      </a:endParaRPr>
                    </a:p>
                  </a:txBody>
                  <a:tcPr anchor="t" marL="9144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fr-FR" sz="16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Participation aux frais</a:t>
                      </a:r>
                      <a:endParaRPr b="0" lang="fr-FR" sz="1600" spc="-1" strike="noStrike">
                        <a:latin typeface="Arial"/>
                      </a:endParaRPr>
                    </a:p>
                  </a:txBody>
                  <a:tcPr anchor="t" marL="9144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fr-FR" sz="1600" spc="-1" strike="noStrike">
                          <a:solidFill>
                            <a:srgbClr val="ffffff"/>
                          </a:solidFill>
                          <a:latin typeface="Calibri"/>
                        </a:rPr>
                        <a:t>Facturation</a:t>
                      </a:r>
                      <a:endParaRPr b="0" lang="fr-FR" sz="1600" spc="-1" strike="noStrike">
                        <a:latin typeface="Arial"/>
                      </a:endParaRPr>
                    </a:p>
                  </a:txBody>
                  <a:tcPr anchor="t" marL="9144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f81bd"/>
                    </a:solidFill>
                  </a:tcPr>
                </a:tc>
              </a:tr>
              <a:tr h="52452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14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r>
                        <a:rPr b="0" lang="fr-FR" sz="1400" spc="-1" strike="noStrike" baseline="33000">
                          <a:solidFill>
                            <a:srgbClr val="000000"/>
                          </a:solidFill>
                          <a:latin typeface="Calibri"/>
                        </a:rPr>
                        <a:t>er</a:t>
                      </a:r>
                      <a:r>
                        <a:rPr b="0" lang="fr-FR" sz="14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 jour</a:t>
                      </a:r>
                      <a:endParaRPr b="0" lang="fr-FR" sz="1400" spc="-1" strike="noStrike">
                        <a:latin typeface="Arial"/>
                      </a:endParaRPr>
                    </a:p>
                  </a:txBody>
                  <a:tcPr anchor="t" marL="9144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14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Exposé de la problématique et discussion sur les différentes pistes analyse de l’existant</a:t>
                      </a:r>
                      <a:endParaRPr b="0" lang="fr-FR" sz="1400" spc="-1" strike="noStrike">
                        <a:latin typeface="Arial"/>
                      </a:endParaRPr>
                    </a:p>
                  </a:txBody>
                  <a:tcPr anchor="t" marL="9144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fr-FR" sz="14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100€ *</a:t>
                      </a:r>
                      <a:endParaRPr b="0" lang="fr-FR" sz="1400" spc="-1" strike="noStrike">
                        <a:latin typeface="Arial"/>
                      </a:endParaRPr>
                    </a:p>
                  </a:txBody>
                  <a:tcPr anchor="t" marL="9144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b="0" lang="fr-FR" sz="14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offert</a:t>
                      </a:r>
                      <a:endParaRPr b="0" lang="fr-FR" sz="1400" spc="-1" strike="noStrike">
                        <a:latin typeface="Arial"/>
                      </a:endParaRPr>
                    </a:p>
                  </a:txBody>
                  <a:tcPr anchor="t" marL="9144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8e7"/>
                    </a:solidFill>
                  </a:tcPr>
                </a:tc>
              </a:tr>
              <a:tr h="43488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14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2èeme jour</a:t>
                      </a:r>
                      <a:endParaRPr b="0" lang="fr-FR" sz="1400" spc="-1" strike="noStrike">
                        <a:latin typeface="Arial"/>
                      </a:endParaRPr>
                    </a:p>
                  </a:txBody>
                  <a:tcPr anchor="t" marL="9144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cf3"/>
                    </a:solidFill>
                  </a:tcPr>
                </a:tc>
                <a:tc>
                  <a:tcPr anchor="t" marL="9144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cf3"/>
                    </a:solidFill>
                  </a:tcPr>
                </a:tc>
                <a:tc>
                  <a:tcPr anchor="t" marL="9144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cf3"/>
                    </a:solidFill>
                  </a:tcPr>
                </a:tc>
                <a:tc>
                  <a:tcPr anchor="t" marL="9144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cf3"/>
                    </a:solidFill>
                  </a:tcPr>
                </a:tc>
              </a:tr>
              <a:tr h="43488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14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3ème jour</a:t>
                      </a:r>
                      <a:endParaRPr b="0" lang="fr-FR" sz="1400" spc="-1" strike="noStrike">
                        <a:latin typeface="Arial"/>
                      </a:endParaRPr>
                    </a:p>
                  </a:txBody>
                  <a:tcPr anchor="t" marL="9144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8e7"/>
                    </a:solidFill>
                  </a:tcPr>
                </a:tc>
                <a:tc>
                  <a:tcPr anchor="t" marL="9144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8e7"/>
                    </a:solidFill>
                  </a:tcPr>
                </a:tc>
                <a:tc>
                  <a:tcPr anchor="t" marL="9144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8e7"/>
                    </a:solidFill>
                  </a:tcPr>
                </a:tc>
                <a:tc>
                  <a:tcPr anchor="t" marL="9144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8e7"/>
                    </a:solidFill>
                  </a:tcPr>
                </a:tc>
              </a:tr>
              <a:tr h="434880">
                <a:tc>
                  <a:txBody>
                    <a:bodyPr anchor="t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1400" spc="-1" strike="noStrike">
                          <a:solidFill>
                            <a:srgbClr val="000000"/>
                          </a:solidFill>
                          <a:latin typeface="Calibri"/>
                        </a:rPr>
                        <a:t>4ème jour</a:t>
                      </a:r>
                      <a:endParaRPr b="0" lang="fr-FR" sz="1400" spc="-1" strike="noStrike">
                        <a:latin typeface="Arial"/>
                      </a:endParaRPr>
                    </a:p>
                  </a:txBody>
                  <a:tcPr anchor="t" marL="9144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cf3"/>
                    </a:solidFill>
                  </a:tcPr>
                </a:tc>
                <a:tc>
                  <a:tcPr anchor="t" marL="9144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cf3"/>
                    </a:solidFill>
                  </a:tcPr>
                </a:tc>
                <a:tc>
                  <a:tcPr anchor="t" marL="9144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cf3"/>
                    </a:solidFill>
                  </a:tcPr>
                </a:tc>
                <a:tc>
                  <a:tcPr anchor="t" marL="9144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cf3"/>
                    </a:solidFill>
                  </a:tcPr>
                </a:tc>
              </a:tr>
              <a:tr h="434880">
                <a:tc>
                  <a:tcPr anchor="t" marL="9144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8e7"/>
                    </a:solidFill>
                  </a:tcPr>
                </a:tc>
                <a:tc>
                  <a:tcPr anchor="t" marL="9144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8e7"/>
                    </a:solidFill>
                  </a:tcPr>
                </a:tc>
                <a:tc>
                  <a:tcPr anchor="t" marL="9144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8e7"/>
                    </a:solidFill>
                  </a:tcPr>
                </a:tc>
                <a:tc>
                  <a:tcPr anchor="t" marL="9144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8e7"/>
                    </a:solidFill>
                  </a:tcPr>
                </a:tc>
              </a:tr>
              <a:tr h="434880">
                <a:tc>
                  <a:tcPr anchor="t" marL="9144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cf3"/>
                    </a:solidFill>
                  </a:tcPr>
                </a:tc>
                <a:tc>
                  <a:tcPr anchor="t" marL="9144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cf3"/>
                    </a:solidFill>
                  </a:tcPr>
                </a:tc>
                <a:tc>
                  <a:tcPr anchor="t" marL="9144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cf3"/>
                    </a:solidFill>
                  </a:tcPr>
                </a:tc>
                <a:tc>
                  <a:tcPr anchor="t" marL="9144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cf3"/>
                    </a:solidFill>
                  </a:tcPr>
                </a:tc>
              </a:tr>
              <a:tr h="434880">
                <a:tc>
                  <a:tcPr anchor="t" marL="9144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8e7"/>
                    </a:solidFill>
                  </a:tcPr>
                </a:tc>
                <a:tc>
                  <a:tcPr anchor="t" marL="9144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8e7"/>
                    </a:solidFill>
                  </a:tcPr>
                </a:tc>
                <a:tc>
                  <a:tcPr anchor="t" marL="9144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8e7"/>
                    </a:solidFill>
                  </a:tcPr>
                </a:tc>
                <a:tc>
                  <a:tcPr anchor="t" marL="9144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0d8e7"/>
                    </a:solidFill>
                  </a:tcPr>
                </a:tc>
              </a:tr>
              <a:tr h="434520">
                <a:tc>
                  <a:tcPr anchor="t" marL="9144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cf3"/>
                    </a:solidFill>
                  </a:tcPr>
                </a:tc>
                <a:tc>
                  <a:tcPr anchor="t" marL="9144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cf3"/>
                    </a:solidFill>
                  </a:tcPr>
                </a:tc>
                <a:tc>
                  <a:tcPr anchor="t" marL="9144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cf3"/>
                    </a:solidFill>
                  </a:tcPr>
                </a:tc>
                <a:tc>
                  <a:tcPr anchor="t" marL="91440" marR="9144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ecf3"/>
                    </a:solidFill>
                  </a:tcPr>
                </a:tc>
              </a:tr>
            </a:tbl>
          </a:graphicData>
        </a:graphic>
      </p:graphicFrame>
      <p:sp>
        <p:nvSpPr>
          <p:cNvPr id="384" name="TextShape 2"/>
          <p:cNvSpPr/>
          <p:nvPr/>
        </p:nvSpPr>
        <p:spPr>
          <a:xfrm>
            <a:off x="7020000" y="812160"/>
            <a:ext cx="4859640" cy="49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200" spc="-1" strike="noStrike">
                <a:solidFill>
                  <a:srgbClr val="000000"/>
                </a:solidFill>
                <a:latin typeface="Calibri"/>
              </a:rPr>
              <a:t>* base de participation aux frais de OTECI 200€ par journée d’intervention</a:t>
            </a:r>
            <a:endParaRPr b="0" lang="fr-FR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200" spc="-1" strike="noStrike">
                <a:solidFill>
                  <a:srgbClr val="000000"/>
                </a:solidFill>
                <a:latin typeface="Calibri"/>
              </a:rPr>
              <a:t>** indemnisation des frais de déplacement</a:t>
            </a:r>
            <a:endParaRPr b="0" lang="fr-FR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CustomShape 7"/>
          <p:cNvSpPr/>
          <p:nvPr/>
        </p:nvSpPr>
        <p:spPr>
          <a:xfrm>
            <a:off x="1546560" y="280440"/>
            <a:ext cx="9793080" cy="1339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3200" spc="-1" strike="noStrike">
                <a:solidFill>
                  <a:srgbClr val="141ee1"/>
                </a:solidFill>
                <a:latin typeface="Arial"/>
                <a:ea typeface="DejaVu Sans"/>
              </a:rPr>
              <a:t>Etat des lieux de la problématique de ...</a:t>
            </a:r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86" name="CustomShape 8"/>
          <p:cNvSpPr/>
          <p:nvPr/>
        </p:nvSpPr>
        <p:spPr>
          <a:xfrm>
            <a:off x="720000" y="1620000"/>
            <a:ext cx="10800000" cy="3861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2400" spc="-1" strike="noStrike">
                <a:solidFill>
                  <a:srgbClr val="141ee1"/>
                </a:solidFill>
                <a:latin typeface="Arial"/>
                <a:ea typeface="DejaVu Sans"/>
              </a:rPr>
              <a:t>Titre sur cette ligne</a:t>
            </a:r>
            <a:r>
              <a:rPr b="0" lang="fr-FR" sz="2200" spc="-1" strike="noStrike">
                <a:solidFill>
                  <a:srgbClr val="141ee1"/>
                </a:solidFill>
                <a:latin typeface="Arial"/>
                <a:ea typeface="DejaVu Sans"/>
              </a:rPr>
              <a:t> </a:t>
            </a:r>
            <a:endParaRPr b="0" lang="fr-FR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800" spc="-1" strike="noStrike">
                <a:solidFill>
                  <a:srgbClr val="000000"/>
                </a:solidFill>
                <a:latin typeface="Arial"/>
                <a:ea typeface="DejaVu Sans"/>
              </a:rPr>
              <a:t>Premier paragraphe</a:t>
            </a: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2200" spc="-1" strike="noStrike">
                <a:solidFill>
                  <a:srgbClr val="141ee1"/>
                </a:solidFill>
                <a:latin typeface="Arial"/>
                <a:ea typeface="DejaVu Sans"/>
              </a:rPr>
              <a:t>Sous Titre sur cette ligne </a:t>
            </a:r>
            <a:endParaRPr b="0" lang="fr-FR" sz="2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800" spc="-1" strike="noStrike">
                <a:solidFill>
                  <a:srgbClr val="000000"/>
                </a:solidFill>
                <a:latin typeface="Arial"/>
                <a:ea typeface="DejaVu Sans"/>
              </a:rPr>
              <a:t>Deuxième paragraphe</a:t>
            </a: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800" spc="-1" strike="noStrike">
              <a:latin typeface="Arial"/>
            </a:endParaRPr>
          </a:p>
        </p:txBody>
      </p:sp>
      <p:sp>
        <p:nvSpPr>
          <p:cNvPr id="387" name="CustomShape 9"/>
          <p:cNvSpPr/>
          <p:nvPr/>
        </p:nvSpPr>
        <p:spPr>
          <a:xfrm>
            <a:off x="189000" y="5141520"/>
            <a:ext cx="12312360" cy="146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fr-FR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PlaceHolder 1"/>
          <p:cNvSpPr>
            <a:spLocks noGrp="1"/>
          </p:cNvSpPr>
          <p:nvPr>
            <p:ph type="sldNum" idx="7"/>
          </p:nvPr>
        </p:nvSpPr>
        <p:spPr>
          <a:xfrm>
            <a:off x="429840" y="6499800"/>
            <a:ext cx="314640" cy="26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algn="ctr">
              <a:lnSpc>
                <a:spcPct val="100000"/>
              </a:lnSpc>
              <a:buNone/>
              <a:defRPr b="0" lang="fr-FR" sz="900" spc="-1" strike="noStrike">
                <a:solidFill>
                  <a:srgbClr val="6d6d8e"/>
                </a:solidFill>
                <a:latin typeface="Arial"/>
              </a:defRPr>
            </a:lvl1pPr>
          </a:lstStyle>
          <a:p>
            <a:pPr algn="ctr">
              <a:lnSpc>
                <a:spcPct val="100000"/>
              </a:lnSpc>
              <a:buNone/>
            </a:pPr>
            <a:fld id="{5DEF5969-DF38-4110-A427-175E042A2571}" type="slidenum">
              <a:rPr b="0" lang="fr-FR" sz="900" spc="-1" strike="noStrike">
                <a:solidFill>
                  <a:srgbClr val="6d6d8e"/>
                </a:solidFill>
                <a:latin typeface="Arial"/>
              </a:rPr>
              <a:t>&lt;numéro&gt;</a:t>
            </a:fld>
            <a:endParaRPr b="0" lang="fr-FR" sz="900" spc="-1" strike="noStrike">
              <a:latin typeface="Times New Roman"/>
            </a:endParaRPr>
          </a:p>
        </p:txBody>
      </p:sp>
      <p:sp>
        <p:nvSpPr>
          <p:cNvPr id="389" name="PlaceHolder 2"/>
          <p:cNvSpPr>
            <a:spLocks noGrp="1"/>
          </p:cNvSpPr>
          <p:nvPr>
            <p:ph/>
          </p:nvPr>
        </p:nvSpPr>
        <p:spPr>
          <a:xfrm>
            <a:off x="631800" y="3750120"/>
            <a:ext cx="2135160" cy="1742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fr-FR" sz="1500" spc="-1" strike="noStrike">
                <a:solidFill>
                  <a:srgbClr val="141ee1"/>
                </a:solidFill>
                <a:latin typeface="Arial"/>
              </a:rPr>
              <a:t>Maecenas porttitor congue massa. Fusce posuere, magna sed pulvinar</a:t>
            </a:r>
            <a:endParaRPr b="0" lang="fr-FR" sz="15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90" name="PlaceHolder 3"/>
          <p:cNvSpPr>
            <a:spLocks noGrp="1"/>
          </p:cNvSpPr>
          <p:nvPr>
            <p:ph/>
          </p:nvPr>
        </p:nvSpPr>
        <p:spPr>
          <a:xfrm>
            <a:off x="631800" y="2477520"/>
            <a:ext cx="2135160" cy="116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1" lang="fr-FR" sz="7000" spc="-1" strike="noStrike">
                <a:solidFill>
                  <a:srgbClr val="141ee1"/>
                </a:solidFill>
                <a:latin typeface="Arial"/>
              </a:rPr>
              <a:t>01</a:t>
            </a:r>
            <a:endParaRPr b="0" lang="fr-FR" sz="70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91" name="PlaceHolder 4"/>
          <p:cNvSpPr>
            <a:spLocks noGrp="1"/>
          </p:cNvSpPr>
          <p:nvPr>
            <p:ph/>
          </p:nvPr>
        </p:nvSpPr>
        <p:spPr>
          <a:xfrm>
            <a:off x="3543480" y="3750120"/>
            <a:ext cx="2135160" cy="1742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fr-FR" sz="1500" spc="-1" strike="noStrike">
                <a:solidFill>
                  <a:srgbClr val="141ee1"/>
                </a:solidFill>
                <a:latin typeface="Arial"/>
              </a:rPr>
              <a:t>Maecenas porttitor congue massa. Fusce posuere, magna sed pulvinar</a:t>
            </a:r>
            <a:endParaRPr b="0" lang="fr-FR" sz="1500" spc="-1" strike="noStrike">
              <a:solidFill>
                <a:srgbClr val="141ee1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endParaRPr b="0" lang="fr-FR" sz="15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92" name="PlaceHolder 5"/>
          <p:cNvSpPr>
            <a:spLocks noGrp="1"/>
          </p:cNvSpPr>
          <p:nvPr>
            <p:ph/>
          </p:nvPr>
        </p:nvSpPr>
        <p:spPr>
          <a:xfrm>
            <a:off x="3543480" y="2477520"/>
            <a:ext cx="2135160" cy="116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1" lang="fr-FR" sz="7000" spc="-1" strike="noStrike">
                <a:solidFill>
                  <a:srgbClr val="141ee1"/>
                </a:solidFill>
                <a:latin typeface="Arial"/>
              </a:rPr>
              <a:t>02</a:t>
            </a:r>
            <a:endParaRPr b="0" lang="fr-FR" sz="70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93" name="PlaceHolder 6"/>
          <p:cNvSpPr>
            <a:spLocks noGrp="1"/>
          </p:cNvSpPr>
          <p:nvPr>
            <p:ph/>
          </p:nvPr>
        </p:nvSpPr>
        <p:spPr>
          <a:xfrm>
            <a:off x="6454800" y="3750120"/>
            <a:ext cx="2135160" cy="1742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fr-FR" sz="1500" spc="-1" strike="noStrike">
                <a:solidFill>
                  <a:srgbClr val="141ee1"/>
                </a:solidFill>
                <a:latin typeface="Arial"/>
              </a:rPr>
              <a:t>Maecenas porttitor congue massa. Fusce posuere, magna sed pulvinar</a:t>
            </a:r>
            <a:endParaRPr b="0" lang="fr-FR" sz="1500" spc="-1" strike="noStrike">
              <a:solidFill>
                <a:srgbClr val="141ee1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endParaRPr b="0" lang="fr-FR" sz="15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94" name="PlaceHolder 7"/>
          <p:cNvSpPr>
            <a:spLocks noGrp="1"/>
          </p:cNvSpPr>
          <p:nvPr>
            <p:ph/>
          </p:nvPr>
        </p:nvSpPr>
        <p:spPr>
          <a:xfrm>
            <a:off x="6454800" y="2477520"/>
            <a:ext cx="2135160" cy="116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1" lang="fr-FR" sz="7000" spc="-1" strike="noStrike">
                <a:solidFill>
                  <a:srgbClr val="141ee1"/>
                </a:solidFill>
                <a:latin typeface="Arial"/>
              </a:rPr>
              <a:t>03</a:t>
            </a:r>
            <a:endParaRPr b="0" lang="fr-FR" sz="70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95" name="PlaceHolder 8"/>
          <p:cNvSpPr>
            <a:spLocks noGrp="1"/>
          </p:cNvSpPr>
          <p:nvPr>
            <p:ph/>
          </p:nvPr>
        </p:nvSpPr>
        <p:spPr>
          <a:xfrm>
            <a:off x="9366480" y="3750120"/>
            <a:ext cx="2135160" cy="1742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fr-FR" sz="1500" spc="-1" strike="noStrike">
                <a:solidFill>
                  <a:srgbClr val="141ee1"/>
                </a:solidFill>
                <a:latin typeface="Arial"/>
              </a:rPr>
              <a:t>Maecenas porttitor congue massa. Fusce posuere, magna sed pulvinar</a:t>
            </a:r>
            <a:endParaRPr b="0" lang="fr-FR" sz="1500" spc="-1" strike="noStrike">
              <a:solidFill>
                <a:srgbClr val="141ee1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endParaRPr b="0" lang="fr-FR" sz="15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96" name="PlaceHolder 9"/>
          <p:cNvSpPr>
            <a:spLocks noGrp="1"/>
          </p:cNvSpPr>
          <p:nvPr>
            <p:ph/>
          </p:nvPr>
        </p:nvSpPr>
        <p:spPr>
          <a:xfrm>
            <a:off x="9366480" y="2477520"/>
            <a:ext cx="2135160" cy="116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1" lang="fr-FR" sz="7000" spc="-1" strike="noStrike">
                <a:solidFill>
                  <a:srgbClr val="141ee1"/>
                </a:solidFill>
                <a:latin typeface="Arial"/>
              </a:rPr>
              <a:t>04</a:t>
            </a:r>
            <a:endParaRPr b="0" lang="fr-FR" sz="70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397" name="Connecteur droit 18"/>
          <p:cNvSpPr/>
          <p:nvPr/>
        </p:nvSpPr>
        <p:spPr>
          <a:xfrm>
            <a:off x="3593880" y="3506400"/>
            <a:ext cx="881640" cy="360"/>
          </a:xfrm>
          <a:prstGeom prst="line">
            <a:avLst/>
          </a:prstGeom>
          <a:ln cap="rnd" w="38160">
            <a:solidFill>
              <a:srgbClr val="ffd7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398" name="Connecteur droit 21"/>
          <p:cNvSpPr/>
          <p:nvPr/>
        </p:nvSpPr>
        <p:spPr>
          <a:xfrm>
            <a:off x="6485040" y="3506400"/>
            <a:ext cx="881640" cy="360"/>
          </a:xfrm>
          <a:prstGeom prst="line">
            <a:avLst/>
          </a:prstGeom>
          <a:ln cap="rnd" w="38160">
            <a:solidFill>
              <a:srgbClr val="ffd7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399" name="Connecteur droit 22"/>
          <p:cNvSpPr/>
          <p:nvPr/>
        </p:nvSpPr>
        <p:spPr>
          <a:xfrm>
            <a:off x="9386640" y="3506400"/>
            <a:ext cx="881280" cy="360"/>
          </a:xfrm>
          <a:prstGeom prst="line">
            <a:avLst/>
          </a:prstGeom>
          <a:ln cap="rnd" w="38160">
            <a:solidFill>
              <a:srgbClr val="ffd7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400" name="Connecteur droit 23"/>
          <p:cNvSpPr/>
          <p:nvPr/>
        </p:nvSpPr>
        <p:spPr>
          <a:xfrm>
            <a:off x="651600" y="3506400"/>
            <a:ext cx="881640" cy="360"/>
          </a:xfrm>
          <a:prstGeom prst="line">
            <a:avLst/>
          </a:prstGeom>
          <a:ln cap="rnd" w="38160">
            <a:solidFill>
              <a:srgbClr val="ffd7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401" name="PlaceHolder 10"/>
          <p:cNvSpPr>
            <a:spLocks noGrp="1"/>
          </p:cNvSpPr>
          <p:nvPr>
            <p:ph type="title"/>
          </p:nvPr>
        </p:nvSpPr>
        <p:spPr>
          <a:xfrm>
            <a:off x="547560" y="5400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1" lang="fr-FR" sz="4400" spc="-1" strike="noStrike">
                <a:solidFill>
                  <a:srgbClr val="141ee1"/>
                </a:solidFill>
                <a:latin typeface="Arial"/>
              </a:rPr>
              <a:t>Sommaire</a:t>
            </a: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PlaceHolder 1"/>
          <p:cNvSpPr>
            <a:spLocks noGrp="1"/>
          </p:cNvSpPr>
          <p:nvPr>
            <p:ph type="sldNum" idx="8"/>
          </p:nvPr>
        </p:nvSpPr>
        <p:spPr>
          <a:xfrm>
            <a:off x="429840" y="6499800"/>
            <a:ext cx="314640" cy="26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algn="ctr">
              <a:lnSpc>
                <a:spcPct val="100000"/>
              </a:lnSpc>
              <a:buNone/>
              <a:defRPr b="0" lang="fr-FR" sz="900" spc="-1" strike="noStrike">
                <a:solidFill>
                  <a:srgbClr val="6d6d8e"/>
                </a:solidFill>
                <a:latin typeface="Arial"/>
              </a:defRPr>
            </a:lvl1pPr>
          </a:lstStyle>
          <a:p>
            <a:pPr algn="ctr">
              <a:lnSpc>
                <a:spcPct val="100000"/>
              </a:lnSpc>
              <a:buNone/>
            </a:pPr>
            <a:fld id="{F761ECCE-4F67-41C1-B496-74C28533EB96}" type="slidenum">
              <a:rPr b="0" lang="fr-FR" sz="900" spc="-1" strike="noStrike">
                <a:solidFill>
                  <a:srgbClr val="6d6d8e"/>
                </a:solidFill>
                <a:latin typeface="Arial"/>
              </a:rPr>
              <a:t>&lt;numéro&gt;</a:t>
            </a:fld>
            <a:endParaRPr b="0" lang="fr-FR" sz="900" spc="-1" strike="noStrike">
              <a:latin typeface="Times New Roman"/>
            </a:endParaRPr>
          </a:p>
        </p:txBody>
      </p:sp>
      <p:sp>
        <p:nvSpPr>
          <p:cNvPr id="403" name="PlaceHolder 2"/>
          <p:cNvSpPr>
            <a:spLocks noGrp="1"/>
          </p:cNvSpPr>
          <p:nvPr>
            <p:ph/>
          </p:nvPr>
        </p:nvSpPr>
        <p:spPr>
          <a:xfrm>
            <a:off x="631800" y="2873520"/>
            <a:ext cx="2669040" cy="77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fr-FR" sz="1500" spc="-1" strike="noStrike">
                <a:solidFill>
                  <a:srgbClr val="141ee1"/>
                </a:solidFill>
                <a:latin typeface="Arial"/>
              </a:rPr>
              <a:t>Maec Fusce posuere, magna sed pulvinar enas porttitor</a:t>
            </a:r>
            <a:endParaRPr b="0" lang="fr-FR" sz="15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404" name="PlaceHolder 3"/>
          <p:cNvSpPr>
            <a:spLocks noGrp="1"/>
          </p:cNvSpPr>
          <p:nvPr>
            <p:ph/>
          </p:nvPr>
        </p:nvSpPr>
        <p:spPr>
          <a:xfrm>
            <a:off x="631800" y="1601280"/>
            <a:ext cx="1259280" cy="116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1" lang="fr-FR" sz="7000" spc="-1" strike="noStrike">
                <a:solidFill>
                  <a:srgbClr val="141ee1"/>
                </a:solidFill>
                <a:latin typeface="Arial"/>
              </a:rPr>
              <a:t>01</a:t>
            </a:r>
            <a:endParaRPr b="0" lang="fr-FR" sz="70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405" name="PlaceHolder 4"/>
          <p:cNvSpPr>
            <a:spLocks noGrp="1"/>
          </p:cNvSpPr>
          <p:nvPr>
            <p:ph/>
          </p:nvPr>
        </p:nvSpPr>
        <p:spPr>
          <a:xfrm>
            <a:off x="4354200" y="2873520"/>
            <a:ext cx="2669040" cy="77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fr-FR" sz="1500" spc="-1" strike="noStrike">
                <a:solidFill>
                  <a:srgbClr val="141ee1"/>
                </a:solidFill>
                <a:latin typeface="Arial"/>
              </a:rPr>
              <a:t>Maecena Fusce posuere, magna sed pulvinar s porttitor</a:t>
            </a:r>
            <a:endParaRPr b="0" lang="fr-FR" sz="1500" spc="-1" strike="noStrike">
              <a:solidFill>
                <a:srgbClr val="141ee1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endParaRPr b="0" lang="fr-FR" sz="15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406" name="PlaceHolder 5"/>
          <p:cNvSpPr>
            <a:spLocks noGrp="1"/>
          </p:cNvSpPr>
          <p:nvPr>
            <p:ph/>
          </p:nvPr>
        </p:nvSpPr>
        <p:spPr>
          <a:xfrm>
            <a:off x="4354200" y="1601280"/>
            <a:ext cx="1259280" cy="116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1" lang="fr-FR" sz="7000" spc="-1" strike="noStrike">
                <a:solidFill>
                  <a:srgbClr val="141ee1"/>
                </a:solidFill>
                <a:latin typeface="Arial"/>
              </a:rPr>
              <a:t>02</a:t>
            </a:r>
            <a:endParaRPr b="0" lang="fr-FR" sz="70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407" name="PlaceHolder 6"/>
          <p:cNvSpPr>
            <a:spLocks noGrp="1"/>
          </p:cNvSpPr>
          <p:nvPr>
            <p:ph/>
          </p:nvPr>
        </p:nvSpPr>
        <p:spPr>
          <a:xfrm>
            <a:off x="8076600" y="2873520"/>
            <a:ext cx="2669040" cy="77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fr-FR" sz="1500" spc="-1" strike="noStrike">
                <a:solidFill>
                  <a:srgbClr val="141ee1"/>
                </a:solidFill>
                <a:latin typeface="Arial"/>
              </a:rPr>
              <a:t>Maecen Fusce posuere, magna sed pulvinar as porttitor</a:t>
            </a:r>
            <a:endParaRPr b="0" lang="fr-FR" sz="1500" spc="-1" strike="noStrike">
              <a:solidFill>
                <a:srgbClr val="141ee1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endParaRPr b="0" lang="fr-FR" sz="15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408" name="PlaceHolder 7"/>
          <p:cNvSpPr>
            <a:spLocks noGrp="1"/>
          </p:cNvSpPr>
          <p:nvPr>
            <p:ph/>
          </p:nvPr>
        </p:nvSpPr>
        <p:spPr>
          <a:xfrm>
            <a:off x="8076600" y="1601280"/>
            <a:ext cx="1259280" cy="116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1" lang="fr-FR" sz="7000" spc="-1" strike="noStrike">
                <a:solidFill>
                  <a:srgbClr val="141ee1"/>
                </a:solidFill>
                <a:latin typeface="Arial"/>
              </a:rPr>
              <a:t>03</a:t>
            </a:r>
            <a:endParaRPr b="0" lang="fr-FR" sz="70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409" name="PlaceHolder 8"/>
          <p:cNvSpPr>
            <a:spLocks noGrp="1"/>
          </p:cNvSpPr>
          <p:nvPr>
            <p:ph/>
          </p:nvPr>
        </p:nvSpPr>
        <p:spPr>
          <a:xfrm>
            <a:off x="631800" y="4962240"/>
            <a:ext cx="2669040" cy="77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fr-FR" sz="1500" spc="-1" strike="noStrike">
                <a:solidFill>
                  <a:srgbClr val="141ee1"/>
                </a:solidFill>
                <a:latin typeface="Arial"/>
              </a:rPr>
              <a:t>Maec Fusce posuere, magna sed pulvinar enas porttitor</a:t>
            </a:r>
            <a:endParaRPr b="0" lang="fr-FR" sz="1500" spc="-1" strike="noStrike">
              <a:solidFill>
                <a:srgbClr val="141ee1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endParaRPr b="0" lang="fr-FR" sz="15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410" name="PlaceHolder 9"/>
          <p:cNvSpPr>
            <a:spLocks noGrp="1"/>
          </p:cNvSpPr>
          <p:nvPr>
            <p:ph/>
          </p:nvPr>
        </p:nvSpPr>
        <p:spPr>
          <a:xfrm>
            <a:off x="631800" y="3690000"/>
            <a:ext cx="1259280" cy="116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1" lang="fr-FR" sz="7000" spc="-1" strike="noStrike">
                <a:solidFill>
                  <a:srgbClr val="141ee1"/>
                </a:solidFill>
                <a:latin typeface="Arial"/>
              </a:rPr>
              <a:t>04</a:t>
            </a:r>
            <a:endParaRPr b="0" lang="fr-FR" sz="70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411" name="PlaceHolder 10"/>
          <p:cNvSpPr>
            <a:spLocks noGrp="1"/>
          </p:cNvSpPr>
          <p:nvPr>
            <p:ph/>
          </p:nvPr>
        </p:nvSpPr>
        <p:spPr>
          <a:xfrm>
            <a:off x="4354200" y="4962240"/>
            <a:ext cx="2669040" cy="77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fr-FR" sz="1500" spc="-1" strike="noStrike">
                <a:solidFill>
                  <a:srgbClr val="141ee1"/>
                </a:solidFill>
                <a:latin typeface="Arial"/>
              </a:rPr>
              <a:t>Maec Fusce posuere, magna sed pulvinar enas porttitor</a:t>
            </a:r>
            <a:endParaRPr b="0" lang="fr-FR" sz="1500" spc="-1" strike="noStrike">
              <a:solidFill>
                <a:srgbClr val="141ee1"/>
              </a:solidFill>
              <a:latin typeface="Arial"/>
            </a:endParaRPr>
          </a:p>
          <a:p>
            <a:pPr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endParaRPr b="0" lang="fr-FR" sz="15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412" name="PlaceHolder 11"/>
          <p:cNvSpPr>
            <a:spLocks noGrp="1"/>
          </p:cNvSpPr>
          <p:nvPr>
            <p:ph/>
          </p:nvPr>
        </p:nvSpPr>
        <p:spPr>
          <a:xfrm>
            <a:off x="4354200" y="3690000"/>
            <a:ext cx="1259280" cy="116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1" lang="fr-FR" sz="7000" spc="-1" strike="noStrike">
                <a:solidFill>
                  <a:srgbClr val="141ee1"/>
                </a:solidFill>
                <a:latin typeface="Arial"/>
              </a:rPr>
              <a:t>05</a:t>
            </a:r>
            <a:endParaRPr b="0" lang="fr-FR" sz="70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413" name="PlaceHolder 12"/>
          <p:cNvSpPr>
            <a:spLocks noGrp="1"/>
          </p:cNvSpPr>
          <p:nvPr>
            <p:ph/>
          </p:nvPr>
        </p:nvSpPr>
        <p:spPr>
          <a:xfrm>
            <a:off x="8076600" y="4962240"/>
            <a:ext cx="2669040" cy="773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0" lang="fr-FR" sz="1500" spc="-1" strike="noStrike">
                <a:solidFill>
                  <a:srgbClr val="141ee1"/>
                </a:solidFill>
                <a:latin typeface="Arial"/>
              </a:rPr>
              <a:t>Maec Fusce posuere, magna sed pulvinar enas porttitor</a:t>
            </a:r>
            <a:endParaRPr b="0" lang="fr-FR" sz="15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414" name="PlaceHolder 13"/>
          <p:cNvSpPr>
            <a:spLocks noGrp="1"/>
          </p:cNvSpPr>
          <p:nvPr>
            <p:ph/>
          </p:nvPr>
        </p:nvSpPr>
        <p:spPr>
          <a:xfrm>
            <a:off x="8076600" y="3690000"/>
            <a:ext cx="1259280" cy="116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1" lang="fr-FR" sz="7000" spc="-1" strike="noStrike">
                <a:solidFill>
                  <a:srgbClr val="141ee1"/>
                </a:solidFill>
                <a:latin typeface="Arial"/>
              </a:rPr>
              <a:t>06</a:t>
            </a:r>
            <a:endParaRPr b="0" lang="fr-FR" sz="70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415" name="Connecteur droit 18"/>
          <p:cNvSpPr/>
          <p:nvPr/>
        </p:nvSpPr>
        <p:spPr>
          <a:xfrm>
            <a:off x="4426920" y="2642760"/>
            <a:ext cx="881640" cy="360"/>
          </a:xfrm>
          <a:prstGeom prst="line">
            <a:avLst/>
          </a:prstGeom>
          <a:ln cap="rnd" w="38160">
            <a:solidFill>
              <a:srgbClr val="ffd7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416" name="Connecteur droit 21"/>
          <p:cNvSpPr/>
          <p:nvPr/>
        </p:nvSpPr>
        <p:spPr>
          <a:xfrm>
            <a:off x="8128800" y="2642760"/>
            <a:ext cx="881640" cy="360"/>
          </a:xfrm>
          <a:prstGeom prst="line">
            <a:avLst/>
          </a:prstGeom>
          <a:ln cap="rnd" w="38160">
            <a:solidFill>
              <a:srgbClr val="ffd7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417" name="Connecteur droit 23"/>
          <p:cNvSpPr/>
          <p:nvPr/>
        </p:nvSpPr>
        <p:spPr>
          <a:xfrm>
            <a:off x="651600" y="2642760"/>
            <a:ext cx="881640" cy="360"/>
          </a:xfrm>
          <a:prstGeom prst="line">
            <a:avLst/>
          </a:prstGeom>
          <a:ln cap="rnd" w="38160">
            <a:solidFill>
              <a:srgbClr val="ffd7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418" name="Connecteur droit 15"/>
          <p:cNvSpPr/>
          <p:nvPr/>
        </p:nvSpPr>
        <p:spPr>
          <a:xfrm>
            <a:off x="4426920" y="4725720"/>
            <a:ext cx="881640" cy="360"/>
          </a:xfrm>
          <a:prstGeom prst="line">
            <a:avLst/>
          </a:prstGeom>
          <a:ln cap="rnd" w="38160">
            <a:solidFill>
              <a:srgbClr val="ffd7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419" name="Connecteur droit 16"/>
          <p:cNvSpPr/>
          <p:nvPr/>
        </p:nvSpPr>
        <p:spPr>
          <a:xfrm>
            <a:off x="8128800" y="4725720"/>
            <a:ext cx="881640" cy="360"/>
          </a:xfrm>
          <a:prstGeom prst="line">
            <a:avLst/>
          </a:prstGeom>
          <a:ln cap="rnd" w="38160">
            <a:solidFill>
              <a:srgbClr val="ffd7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420" name="Connecteur droit 17"/>
          <p:cNvSpPr/>
          <p:nvPr/>
        </p:nvSpPr>
        <p:spPr>
          <a:xfrm>
            <a:off x="651600" y="4725720"/>
            <a:ext cx="881640" cy="360"/>
          </a:xfrm>
          <a:prstGeom prst="line">
            <a:avLst/>
          </a:prstGeom>
          <a:ln cap="rnd" w="38160">
            <a:solidFill>
              <a:srgbClr val="ffd700"/>
            </a:solidFill>
            <a:miter/>
          </a:ln>
        </p:spPr>
        <p:style>
          <a:lnRef idx="0"/>
          <a:fillRef idx="0"/>
          <a:effectRef idx="0"/>
          <a:fontRef idx="minor"/>
        </p:style>
      </p:sp>
      <p:sp>
        <p:nvSpPr>
          <p:cNvPr id="421" name="PlaceHolder 14"/>
          <p:cNvSpPr>
            <a:spLocks noGrp="1"/>
          </p:cNvSpPr>
          <p:nvPr>
            <p:ph type="title"/>
          </p:nvPr>
        </p:nvSpPr>
        <p:spPr>
          <a:xfrm>
            <a:off x="547920" y="540000"/>
            <a:ext cx="1097208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1" lang="fr-FR" sz="4400" spc="-1" strike="noStrike">
                <a:solidFill>
                  <a:srgbClr val="141ee1"/>
                </a:solidFill>
                <a:latin typeface="Arial"/>
              </a:rPr>
              <a:t>Sommaire ou titre</a:t>
            </a:r>
            <a:endParaRPr b="0" lang="fr-FR" sz="4400" spc="-1" strike="noStrike">
              <a:solidFill>
                <a:srgbClr val="141ee1"/>
              </a:solidFill>
              <a:latin typeface="Arial"/>
            </a:endParaRPr>
          </a:p>
        </p:txBody>
      </p:sp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PlaceHolder 1"/>
          <p:cNvSpPr>
            <a:spLocks noGrp="1"/>
          </p:cNvSpPr>
          <p:nvPr>
            <p:ph type="sldNum" idx="9"/>
          </p:nvPr>
        </p:nvSpPr>
        <p:spPr>
          <a:xfrm>
            <a:off x="429840" y="6499800"/>
            <a:ext cx="314640" cy="26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algn="ctr">
              <a:lnSpc>
                <a:spcPct val="100000"/>
              </a:lnSpc>
              <a:buNone/>
              <a:defRPr b="0" lang="fr-FR" sz="900" spc="-1" strike="noStrike">
                <a:solidFill>
                  <a:srgbClr val="6d6d8e"/>
                </a:solidFill>
                <a:latin typeface="Arial"/>
              </a:defRPr>
            </a:lvl1pPr>
          </a:lstStyle>
          <a:p>
            <a:pPr algn="ctr">
              <a:lnSpc>
                <a:spcPct val="100000"/>
              </a:lnSpc>
              <a:buNone/>
            </a:pPr>
            <a:fld id="{44FD1F16-192C-49EA-AF23-0476134F8B2A}" type="slidenum">
              <a:rPr b="0" lang="fr-FR" sz="900" spc="-1" strike="noStrike">
                <a:solidFill>
                  <a:srgbClr val="6d6d8e"/>
                </a:solidFill>
                <a:latin typeface="Arial"/>
              </a:rPr>
              <a:t>&lt;numéro&gt;</a:t>
            </a:fld>
            <a:endParaRPr b="0" lang="fr-FR" sz="900" spc="-1" strike="noStrike">
              <a:latin typeface="Times New Roman"/>
            </a:endParaRPr>
          </a:p>
        </p:txBody>
      </p:sp>
      <p:sp>
        <p:nvSpPr>
          <p:cNvPr id="423" name="PlaceHolder 2"/>
          <p:cNvSpPr>
            <a:spLocks noGrp="1"/>
          </p:cNvSpPr>
          <p:nvPr>
            <p:ph/>
          </p:nvPr>
        </p:nvSpPr>
        <p:spPr>
          <a:xfrm>
            <a:off x="2785680" y="2172240"/>
            <a:ext cx="7081560" cy="1742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>
              <a:lnSpc>
                <a:spcPts val="4000"/>
              </a:lnSpc>
              <a:buNone/>
              <a:tabLst>
                <a:tab algn="l" pos="0"/>
              </a:tabLst>
            </a:pPr>
            <a:r>
              <a:rPr b="1" lang="fr-FR" sz="4000" spc="-1" strike="noStrike">
                <a:solidFill>
                  <a:srgbClr val="141ee1"/>
                </a:solidFill>
                <a:latin typeface="Arial"/>
              </a:rPr>
              <a:t>Titre du chapitre </a:t>
            </a:r>
            <a:endParaRPr b="0" lang="fr-FR" sz="4000" spc="-1" strike="noStrike">
              <a:solidFill>
                <a:srgbClr val="141ee1"/>
              </a:solidFill>
              <a:latin typeface="Arial"/>
            </a:endParaRPr>
          </a:p>
          <a:p>
            <a:pPr>
              <a:lnSpc>
                <a:spcPts val="4000"/>
              </a:lnSpc>
              <a:buNone/>
              <a:tabLst>
                <a:tab algn="l" pos="0"/>
              </a:tabLst>
            </a:pPr>
            <a:r>
              <a:rPr b="1" lang="fr-FR" sz="4000" spc="-1" strike="noStrike">
                <a:solidFill>
                  <a:srgbClr val="141ee1"/>
                </a:solidFill>
                <a:latin typeface="Arial"/>
              </a:rPr>
              <a:t>sur deux lignes max</a:t>
            </a:r>
            <a:endParaRPr b="0" lang="fr-FR" sz="40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424" name="PlaceHolder 3"/>
          <p:cNvSpPr>
            <a:spLocks noGrp="1"/>
          </p:cNvSpPr>
          <p:nvPr>
            <p:ph/>
          </p:nvPr>
        </p:nvSpPr>
        <p:spPr>
          <a:xfrm>
            <a:off x="870120" y="2287080"/>
            <a:ext cx="1710720" cy="1398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r">
              <a:lnSpc>
                <a:spcPct val="100000"/>
              </a:lnSpc>
              <a:spcBef>
                <a:spcPts val="799"/>
              </a:spcBef>
              <a:buNone/>
              <a:tabLst>
                <a:tab algn="l" pos="0"/>
              </a:tabLst>
            </a:pPr>
            <a:r>
              <a:rPr b="1" lang="fr-FR" sz="10000" spc="-1" strike="noStrike">
                <a:solidFill>
                  <a:srgbClr val="141ee1"/>
                </a:solidFill>
                <a:latin typeface="Arial"/>
              </a:rPr>
              <a:t>01</a:t>
            </a:r>
            <a:endParaRPr b="0" lang="fr-FR" sz="10000" spc="-1" strike="noStrike">
              <a:solidFill>
                <a:srgbClr val="141ee1"/>
              </a:solidFill>
              <a:latin typeface="Arial"/>
            </a:endParaRPr>
          </a:p>
        </p:txBody>
      </p:sp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PlaceHolder 1"/>
          <p:cNvSpPr>
            <a:spLocks noGrp="1"/>
          </p:cNvSpPr>
          <p:nvPr>
            <p:ph type="title"/>
          </p:nvPr>
        </p:nvSpPr>
        <p:spPr>
          <a:xfrm>
            <a:off x="631440" y="238680"/>
            <a:ext cx="10874160" cy="86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>
              <a:lnSpc>
                <a:spcPct val="100000"/>
              </a:lnSpc>
              <a:buNone/>
            </a:pPr>
            <a:r>
              <a:rPr b="1" lang="fr-FR" sz="3200" spc="-1" strike="noStrike">
                <a:solidFill>
                  <a:srgbClr val="141ee1"/>
                </a:solidFill>
                <a:latin typeface="Arial"/>
              </a:rPr>
              <a:t>Titre de la slide texte sur une ligne</a:t>
            </a:r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426" name="PlaceHolder 2"/>
          <p:cNvSpPr>
            <a:spLocks noGrp="1"/>
          </p:cNvSpPr>
          <p:nvPr>
            <p:ph type="sldNum" idx="10"/>
          </p:nvPr>
        </p:nvSpPr>
        <p:spPr>
          <a:xfrm>
            <a:off x="429840" y="6499800"/>
            <a:ext cx="314640" cy="26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algn="ctr">
              <a:lnSpc>
                <a:spcPct val="100000"/>
              </a:lnSpc>
              <a:buNone/>
              <a:defRPr b="0" lang="fr-FR" sz="900" spc="-1" strike="noStrike">
                <a:solidFill>
                  <a:srgbClr val="6d6d8e"/>
                </a:solidFill>
                <a:latin typeface="Arial"/>
              </a:defRPr>
            </a:lvl1pPr>
          </a:lstStyle>
          <a:p>
            <a:pPr algn="ctr">
              <a:lnSpc>
                <a:spcPct val="100000"/>
              </a:lnSpc>
              <a:buNone/>
            </a:pPr>
            <a:fld id="{539AC645-BB44-470E-B516-918176126515}" type="slidenum">
              <a:rPr b="0" lang="fr-FR" sz="900" spc="-1" strike="noStrike">
                <a:solidFill>
                  <a:srgbClr val="6d6d8e"/>
                </a:solidFill>
                <a:latin typeface="Arial"/>
              </a:rPr>
              <a:t>&lt;numéro&gt;</a:t>
            </a:fld>
            <a:endParaRPr b="0" lang="fr-FR" sz="900" spc="-1" strike="noStrike">
              <a:latin typeface="Times New Roman"/>
            </a:endParaRPr>
          </a:p>
        </p:txBody>
      </p:sp>
      <p:sp>
        <p:nvSpPr>
          <p:cNvPr id="427" name="PlaceHolder 3"/>
          <p:cNvSpPr>
            <a:spLocks noGrp="1"/>
          </p:cNvSpPr>
          <p:nvPr>
            <p:ph/>
          </p:nvPr>
        </p:nvSpPr>
        <p:spPr>
          <a:xfrm>
            <a:off x="631800" y="1628640"/>
            <a:ext cx="10101960" cy="445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85760" indent="-185760">
              <a:lnSpc>
                <a:spcPct val="100000"/>
              </a:lnSpc>
              <a:spcBef>
                <a:spcPts val="799"/>
              </a:spcBef>
              <a:buClr>
                <a:srgbClr val="141ee1"/>
              </a:buClr>
              <a:buFont typeface="Arial"/>
              <a:buChar char="•"/>
            </a:pPr>
            <a:r>
              <a:rPr b="1" lang="fr-FR" sz="2200" spc="-1" strike="noStrike">
                <a:solidFill>
                  <a:srgbClr val="141ee1"/>
                </a:solidFill>
                <a:latin typeface="Arial"/>
              </a:rPr>
              <a:t>Niveau 1 Lorem ipsum dolor sit amet, consectetuer adipiscing elit. </a:t>
            </a:r>
            <a:endParaRPr b="0" lang="fr-FR" sz="2200" spc="-1" strike="noStrike">
              <a:solidFill>
                <a:srgbClr val="141ee1"/>
              </a:solidFill>
              <a:latin typeface="Arial"/>
            </a:endParaRPr>
          </a:p>
          <a:p>
            <a:pPr lvl="1" marL="363600" indent="-177840">
              <a:lnSpc>
                <a:spcPct val="100000"/>
              </a:lnSpc>
              <a:spcBef>
                <a:spcPts val="799"/>
              </a:spcBef>
              <a:buClr>
                <a:srgbClr val="141ee1"/>
              </a:buClr>
              <a:buFont typeface="Arial"/>
              <a:buChar char="•"/>
            </a:pPr>
            <a:r>
              <a:rPr b="0" lang="fr-FR" sz="1800" spc="-1" strike="noStrike">
                <a:solidFill>
                  <a:srgbClr val="262626"/>
                </a:solidFill>
                <a:latin typeface="Arial"/>
              </a:rPr>
              <a:t>Niveau 2 Maecenas porttitor congue massa. Fusce posuere, magna sed pulvinar ultricies, purus lectus malesuada libero, sit amet commodo magna eros quis urna. Nunc viverra imperdiet enim. Fusce est.</a:t>
            </a:r>
            <a:endParaRPr b="0" lang="fr-FR" sz="1800" spc="-1" strike="noStrike">
              <a:solidFill>
                <a:srgbClr val="141ee1"/>
              </a:solidFill>
              <a:latin typeface="Arial"/>
            </a:endParaRPr>
          </a:p>
          <a:p>
            <a:pPr lvl="2" marL="541440" indent="-177840">
              <a:lnSpc>
                <a:spcPct val="100000"/>
              </a:lnSpc>
              <a:spcBef>
                <a:spcPts val="799"/>
              </a:spcBef>
              <a:buClr>
                <a:srgbClr val="141ee1"/>
              </a:buClr>
              <a:buSzPct val="120000"/>
              <a:buFont typeface="Police système Courant"/>
              <a:buChar char="-"/>
            </a:pPr>
            <a:r>
              <a:rPr b="1" lang="fr-FR" sz="1400" spc="-1" strike="noStrike">
                <a:solidFill>
                  <a:srgbClr val="141ee1"/>
                </a:solidFill>
                <a:latin typeface="Arial"/>
              </a:rPr>
              <a:t>Niveau 3 Nunc viverra imperdiet enim. Fusce est. Vivamus a tellus.Pellentesque habitant morbi </a:t>
            </a:r>
            <a:endParaRPr b="0" lang="fr-FR" sz="1400" spc="-1" strike="noStrike">
              <a:solidFill>
                <a:srgbClr val="141ee1"/>
              </a:solidFill>
              <a:latin typeface="Arial"/>
            </a:endParaRPr>
          </a:p>
          <a:p>
            <a:pPr lvl="2" marL="541440" indent="-177840">
              <a:lnSpc>
                <a:spcPct val="100000"/>
              </a:lnSpc>
              <a:spcBef>
                <a:spcPts val="799"/>
              </a:spcBef>
              <a:buClr>
                <a:srgbClr val="141ee1"/>
              </a:buClr>
              <a:buSzPct val="120000"/>
              <a:buFont typeface="Police système Courant"/>
              <a:buChar char="-"/>
            </a:pPr>
            <a:r>
              <a:rPr b="1" lang="fr-FR" sz="1400" spc="-1" strike="noStrike">
                <a:solidFill>
                  <a:srgbClr val="141ee1"/>
                </a:solidFill>
                <a:latin typeface="Arial"/>
              </a:rPr>
              <a:t>tristique senectus et netus et malesuada fames ac turpis egestas. </a:t>
            </a:r>
            <a:endParaRPr b="0" lang="fr-FR" sz="1400" spc="-1" strike="noStrike">
              <a:solidFill>
                <a:srgbClr val="141ee1"/>
              </a:solidFill>
              <a:latin typeface="Arial"/>
            </a:endParaRPr>
          </a:p>
          <a:p>
            <a:pPr lvl="2" marL="541440" indent="-177840">
              <a:lnSpc>
                <a:spcPct val="100000"/>
              </a:lnSpc>
              <a:spcBef>
                <a:spcPts val="799"/>
              </a:spcBef>
              <a:buClr>
                <a:srgbClr val="141ee1"/>
              </a:buClr>
              <a:buSzPct val="120000"/>
              <a:buFont typeface="Police système Courant"/>
              <a:buChar char="-"/>
            </a:pPr>
            <a:r>
              <a:rPr b="1" lang="fr-FR" sz="1400" spc="-1" strike="noStrike">
                <a:solidFill>
                  <a:srgbClr val="141ee1"/>
                </a:solidFill>
                <a:latin typeface="Arial"/>
              </a:rPr>
              <a:t>Proin pharetra nonummy pede. Mauris et orci.</a:t>
            </a:r>
            <a:endParaRPr b="0" lang="fr-FR" sz="1400" spc="-1" strike="noStrike">
              <a:solidFill>
                <a:srgbClr val="141ee1"/>
              </a:solidFill>
              <a:latin typeface="Arial"/>
            </a:endParaRPr>
          </a:p>
        </p:txBody>
      </p:sp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PlaceHolder 1"/>
          <p:cNvSpPr>
            <a:spLocks noGrp="1"/>
          </p:cNvSpPr>
          <p:nvPr>
            <p:ph type="title"/>
          </p:nvPr>
        </p:nvSpPr>
        <p:spPr>
          <a:xfrm>
            <a:off x="631440" y="238680"/>
            <a:ext cx="10874160" cy="86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>
              <a:lnSpc>
                <a:spcPct val="100000"/>
              </a:lnSpc>
              <a:buNone/>
            </a:pPr>
            <a:r>
              <a:rPr b="1" lang="fr-FR" sz="3200" spc="-1" strike="noStrike">
                <a:solidFill>
                  <a:srgbClr val="141ee1"/>
                </a:solidFill>
                <a:latin typeface="Arial"/>
              </a:rPr>
              <a:t>Titre de la slide texte sur une ligne</a:t>
            </a:r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429" name="PlaceHolder 2"/>
          <p:cNvSpPr>
            <a:spLocks noGrp="1"/>
          </p:cNvSpPr>
          <p:nvPr>
            <p:ph type="sldNum" idx="11"/>
          </p:nvPr>
        </p:nvSpPr>
        <p:spPr>
          <a:xfrm>
            <a:off x="429840" y="6499800"/>
            <a:ext cx="314640" cy="26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algn="ctr">
              <a:lnSpc>
                <a:spcPct val="100000"/>
              </a:lnSpc>
              <a:buNone/>
              <a:defRPr b="0" lang="fr-FR" sz="900" spc="-1" strike="noStrike">
                <a:solidFill>
                  <a:srgbClr val="6d6d8e"/>
                </a:solidFill>
                <a:latin typeface="Arial"/>
              </a:defRPr>
            </a:lvl1pPr>
          </a:lstStyle>
          <a:p>
            <a:pPr algn="ctr">
              <a:lnSpc>
                <a:spcPct val="100000"/>
              </a:lnSpc>
              <a:buNone/>
            </a:pPr>
            <a:fld id="{C8D190E4-C957-4EE4-8033-7110E2B43E33}" type="slidenum">
              <a:rPr b="0" lang="fr-FR" sz="900" spc="-1" strike="noStrike">
                <a:solidFill>
                  <a:srgbClr val="6d6d8e"/>
                </a:solidFill>
                <a:latin typeface="Arial"/>
              </a:rPr>
              <a:t>&lt;numéro&gt;</a:t>
            </a:fld>
            <a:endParaRPr b="0" lang="fr-FR" sz="900" spc="-1" strike="noStrike">
              <a:latin typeface="Times New Roman"/>
            </a:endParaRPr>
          </a:p>
        </p:txBody>
      </p:sp>
      <p:sp>
        <p:nvSpPr>
          <p:cNvPr id="430" name="PlaceHolder 3"/>
          <p:cNvSpPr>
            <a:spLocks noGrp="1"/>
          </p:cNvSpPr>
          <p:nvPr>
            <p:ph/>
          </p:nvPr>
        </p:nvSpPr>
        <p:spPr>
          <a:xfrm>
            <a:off x="631800" y="1628640"/>
            <a:ext cx="10101960" cy="445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85760" indent="-185760">
              <a:lnSpc>
                <a:spcPct val="100000"/>
              </a:lnSpc>
              <a:spcBef>
                <a:spcPts val="799"/>
              </a:spcBef>
              <a:buClr>
                <a:srgbClr val="141ee1"/>
              </a:buClr>
              <a:buFont typeface="Arial"/>
              <a:buChar char="•"/>
            </a:pPr>
            <a:r>
              <a:rPr b="1" lang="fr-FR" sz="2200" spc="-1" strike="noStrike">
                <a:solidFill>
                  <a:srgbClr val="141ee1"/>
                </a:solidFill>
                <a:latin typeface="Arial"/>
              </a:rPr>
              <a:t>Niveau 1 Lorem ipsum dolor sit amet, consectetuer adipiscing elit. </a:t>
            </a:r>
            <a:endParaRPr b="0" lang="fr-FR" sz="2200" spc="-1" strike="noStrike">
              <a:solidFill>
                <a:srgbClr val="141ee1"/>
              </a:solidFill>
              <a:latin typeface="Arial"/>
            </a:endParaRPr>
          </a:p>
          <a:p>
            <a:pPr lvl="1" marL="363600" indent="-177840">
              <a:lnSpc>
                <a:spcPct val="100000"/>
              </a:lnSpc>
              <a:spcBef>
                <a:spcPts val="799"/>
              </a:spcBef>
              <a:buClr>
                <a:srgbClr val="141ee1"/>
              </a:buClr>
              <a:buFont typeface="Arial"/>
              <a:buChar char="•"/>
            </a:pPr>
            <a:r>
              <a:rPr b="0" lang="fr-FR" sz="1800" spc="-1" strike="noStrike">
                <a:solidFill>
                  <a:srgbClr val="262626"/>
                </a:solidFill>
                <a:latin typeface="Arial"/>
              </a:rPr>
              <a:t>Niveau 2 Maecenas porttitor congue massa. Fusce posuere, magna sed pulvinar ultricies, purus lectus malesuada libero, sit amet commodo magna eros quis urna. Nunc viverra imperdiet enim. Fusce est.</a:t>
            </a:r>
            <a:endParaRPr b="0" lang="fr-FR" sz="1800" spc="-1" strike="noStrike">
              <a:solidFill>
                <a:srgbClr val="141ee1"/>
              </a:solidFill>
              <a:latin typeface="Arial"/>
            </a:endParaRPr>
          </a:p>
          <a:p>
            <a:pPr lvl="2" marL="541440" indent="-177840">
              <a:lnSpc>
                <a:spcPct val="100000"/>
              </a:lnSpc>
              <a:spcBef>
                <a:spcPts val="799"/>
              </a:spcBef>
              <a:buClr>
                <a:srgbClr val="141ee1"/>
              </a:buClr>
              <a:buSzPct val="120000"/>
              <a:buFont typeface="Police système Courant"/>
              <a:buChar char="-"/>
            </a:pPr>
            <a:r>
              <a:rPr b="1" lang="fr-FR" sz="1400" spc="-1" strike="noStrike">
                <a:solidFill>
                  <a:srgbClr val="141ee1"/>
                </a:solidFill>
                <a:latin typeface="Arial"/>
              </a:rPr>
              <a:t>Niveau 3 Nunc viverra imperdiet enim. Fusce est. Vivamus a tellus.Pellentesque habitant morbi </a:t>
            </a:r>
            <a:endParaRPr b="0" lang="fr-FR" sz="1400" spc="-1" strike="noStrike">
              <a:solidFill>
                <a:srgbClr val="141ee1"/>
              </a:solidFill>
              <a:latin typeface="Arial"/>
            </a:endParaRPr>
          </a:p>
          <a:p>
            <a:pPr lvl="2" marL="541440" indent="-177840">
              <a:lnSpc>
                <a:spcPct val="100000"/>
              </a:lnSpc>
              <a:spcBef>
                <a:spcPts val="799"/>
              </a:spcBef>
              <a:buClr>
                <a:srgbClr val="141ee1"/>
              </a:buClr>
              <a:buSzPct val="120000"/>
              <a:buFont typeface="Police système Courant"/>
              <a:buChar char="-"/>
            </a:pPr>
            <a:r>
              <a:rPr b="1" lang="fr-FR" sz="1400" spc="-1" strike="noStrike">
                <a:solidFill>
                  <a:srgbClr val="141ee1"/>
                </a:solidFill>
                <a:latin typeface="Arial"/>
              </a:rPr>
              <a:t>tristique senectus et netus et malesuada fames ac turpis egestas. </a:t>
            </a:r>
            <a:endParaRPr b="0" lang="fr-FR" sz="1400" spc="-1" strike="noStrike">
              <a:solidFill>
                <a:srgbClr val="141ee1"/>
              </a:solidFill>
              <a:latin typeface="Arial"/>
            </a:endParaRPr>
          </a:p>
          <a:p>
            <a:pPr lvl="2" marL="541440" indent="-177840">
              <a:lnSpc>
                <a:spcPct val="100000"/>
              </a:lnSpc>
              <a:spcBef>
                <a:spcPts val="799"/>
              </a:spcBef>
              <a:buClr>
                <a:srgbClr val="141ee1"/>
              </a:buClr>
              <a:buSzPct val="120000"/>
              <a:buFont typeface="Police système Courant"/>
              <a:buChar char="-"/>
            </a:pPr>
            <a:r>
              <a:rPr b="1" lang="fr-FR" sz="1400" spc="-1" strike="noStrike">
                <a:solidFill>
                  <a:srgbClr val="141ee1"/>
                </a:solidFill>
                <a:latin typeface="Arial"/>
              </a:rPr>
              <a:t>Proin pharetra nonummy pede. Mauris et orci.</a:t>
            </a:r>
            <a:endParaRPr b="0" lang="fr-FR" sz="1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431" name="ZoneTexte 14"/>
          <p:cNvSpPr/>
          <p:nvPr/>
        </p:nvSpPr>
        <p:spPr>
          <a:xfrm>
            <a:off x="968760" y="4133880"/>
            <a:ext cx="7905960" cy="54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GB" sz="1800" spc="-1" strike="noStrike">
                <a:solidFill>
                  <a:srgbClr val="141ee1"/>
                </a:solidFill>
                <a:latin typeface="Arial"/>
                <a:ea typeface="DejaVu Sans"/>
              </a:rPr>
              <a:t>Exergue </a:t>
            </a:r>
            <a:br>
              <a:rPr sz="1800"/>
            </a:br>
            <a:r>
              <a:rPr b="0" lang="en-GB" sz="1800" spc="-1" strike="noStrike">
                <a:solidFill>
                  <a:srgbClr val="141ee1"/>
                </a:solidFill>
                <a:latin typeface="Arial"/>
                <a:ea typeface="DejaVu Sans"/>
              </a:rPr>
              <a:t>Maecenas porttitor congue massa.Fusce posuere, magna sed </a:t>
            </a:r>
            <a:endParaRPr b="0" lang="fr-FR" sz="1800" spc="-1" strike="noStrike">
              <a:latin typeface="Arial"/>
            </a:endParaRPr>
          </a:p>
        </p:txBody>
      </p:sp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PlaceHolder 1"/>
          <p:cNvSpPr>
            <a:spLocks noGrp="1"/>
          </p:cNvSpPr>
          <p:nvPr>
            <p:ph type="title"/>
          </p:nvPr>
        </p:nvSpPr>
        <p:spPr>
          <a:xfrm>
            <a:off x="631440" y="238680"/>
            <a:ext cx="10874160" cy="86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>
              <a:lnSpc>
                <a:spcPct val="100000"/>
              </a:lnSpc>
              <a:buNone/>
            </a:pPr>
            <a:r>
              <a:rPr b="1" lang="fr-FR" sz="3200" spc="-1" strike="noStrike">
                <a:solidFill>
                  <a:srgbClr val="141ee1"/>
                </a:solidFill>
                <a:latin typeface="Arial"/>
              </a:rPr>
              <a:t>Titre de la slide texte sur une ligne</a:t>
            </a:r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433" name="PlaceHolder 2"/>
          <p:cNvSpPr>
            <a:spLocks noGrp="1"/>
          </p:cNvSpPr>
          <p:nvPr>
            <p:ph type="sldNum" idx="12"/>
          </p:nvPr>
        </p:nvSpPr>
        <p:spPr>
          <a:xfrm>
            <a:off x="429840" y="6499800"/>
            <a:ext cx="314640" cy="26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algn="ctr">
              <a:lnSpc>
                <a:spcPct val="100000"/>
              </a:lnSpc>
              <a:buNone/>
              <a:defRPr b="0" lang="fr-FR" sz="900" spc="-1" strike="noStrike">
                <a:solidFill>
                  <a:srgbClr val="6d6d8e"/>
                </a:solidFill>
                <a:latin typeface="Arial"/>
              </a:defRPr>
            </a:lvl1pPr>
          </a:lstStyle>
          <a:p>
            <a:pPr algn="ctr">
              <a:lnSpc>
                <a:spcPct val="100000"/>
              </a:lnSpc>
              <a:buNone/>
            </a:pPr>
            <a:fld id="{06CD76D7-6AA8-46B0-94AC-06F9DEDB23D3}" type="slidenum">
              <a:rPr b="0" lang="fr-FR" sz="900" spc="-1" strike="noStrike">
                <a:solidFill>
                  <a:srgbClr val="6d6d8e"/>
                </a:solidFill>
                <a:latin typeface="Arial"/>
              </a:rPr>
              <a:t>&lt;numéro&gt;</a:t>
            </a:fld>
            <a:endParaRPr b="0" lang="fr-FR" sz="900" spc="-1" strike="noStrike">
              <a:latin typeface="Times New Roman"/>
            </a:endParaRPr>
          </a:p>
        </p:txBody>
      </p:sp>
      <p:sp>
        <p:nvSpPr>
          <p:cNvPr id="434" name="PlaceHolder 3"/>
          <p:cNvSpPr>
            <a:spLocks noGrp="1"/>
          </p:cNvSpPr>
          <p:nvPr>
            <p:ph/>
          </p:nvPr>
        </p:nvSpPr>
        <p:spPr>
          <a:xfrm>
            <a:off x="631800" y="1628640"/>
            <a:ext cx="10101960" cy="4457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185760" indent="-185760">
              <a:lnSpc>
                <a:spcPct val="100000"/>
              </a:lnSpc>
              <a:spcBef>
                <a:spcPts val="799"/>
              </a:spcBef>
              <a:buClr>
                <a:srgbClr val="141ee1"/>
              </a:buClr>
              <a:buFont typeface="Arial"/>
              <a:buChar char="•"/>
            </a:pPr>
            <a:r>
              <a:rPr b="1" lang="fr-FR" sz="2200" spc="-1" strike="noStrike">
                <a:solidFill>
                  <a:srgbClr val="141ee1"/>
                </a:solidFill>
                <a:latin typeface="Arial"/>
              </a:rPr>
              <a:t>Niveau 1 Lorem ipsum dolor sit amet, consectetuer adipiscing elit. </a:t>
            </a:r>
            <a:endParaRPr b="0" lang="fr-FR" sz="2200" spc="-1" strike="noStrike">
              <a:solidFill>
                <a:srgbClr val="141ee1"/>
              </a:solidFill>
              <a:latin typeface="Arial"/>
            </a:endParaRPr>
          </a:p>
          <a:p>
            <a:pPr lvl="1" marL="363600" indent="-177840">
              <a:lnSpc>
                <a:spcPct val="100000"/>
              </a:lnSpc>
              <a:spcBef>
                <a:spcPts val="799"/>
              </a:spcBef>
              <a:buClr>
                <a:srgbClr val="141ee1"/>
              </a:buClr>
              <a:buFont typeface="Arial"/>
              <a:buChar char="•"/>
            </a:pPr>
            <a:r>
              <a:rPr b="0" lang="fr-FR" sz="1800" spc="-1" strike="noStrike">
                <a:solidFill>
                  <a:srgbClr val="262626"/>
                </a:solidFill>
                <a:latin typeface="Arial"/>
              </a:rPr>
              <a:t>Niveau 2 Maecenas porttitor congue massa. Fusce posuere, magna sed pulvinar ultricies, purus lectus malesuada libero, sit amet commodo magna eros quis urna. Nunc viverra imperdiet enim. Fusce est.</a:t>
            </a:r>
            <a:endParaRPr b="0" lang="fr-FR" sz="1800" spc="-1" strike="noStrike">
              <a:solidFill>
                <a:srgbClr val="141ee1"/>
              </a:solidFill>
              <a:latin typeface="Arial"/>
            </a:endParaRPr>
          </a:p>
          <a:p>
            <a:pPr lvl="2" marL="541440" indent="-177840">
              <a:lnSpc>
                <a:spcPct val="100000"/>
              </a:lnSpc>
              <a:spcBef>
                <a:spcPts val="799"/>
              </a:spcBef>
              <a:buClr>
                <a:srgbClr val="141ee1"/>
              </a:buClr>
              <a:buSzPct val="120000"/>
              <a:buFont typeface="Police système Courant"/>
              <a:buChar char="-"/>
            </a:pPr>
            <a:r>
              <a:rPr b="1" lang="fr-FR" sz="1400" spc="-1" strike="noStrike">
                <a:solidFill>
                  <a:srgbClr val="141ee1"/>
                </a:solidFill>
                <a:latin typeface="Arial"/>
              </a:rPr>
              <a:t>Niveau 3 Nunc viverra imperdiet enim. Fusce est. Vivamus a tellus.Pellentesque habitant morbi </a:t>
            </a:r>
            <a:endParaRPr b="0" lang="fr-FR" sz="1400" spc="-1" strike="noStrike">
              <a:solidFill>
                <a:srgbClr val="141ee1"/>
              </a:solidFill>
              <a:latin typeface="Arial"/>
            </a:endParaRPr>
          </a:p>
          <a:p>
            <a:pPr lvl="2" marL="541440" indent="-177840">
              <a:lnSpc>
                <a:spcPct val="100000"/>
              </a:lnSpc>
              <a:spcBef>
                <a:spcPts val="799"/>
              </a:spcBef>
              <a:buClr>
                <a:srgbClr val="141ee1"/>
              </a:buClr>
              <a:buSzPct val="120000"/>
              <a:buFont typeface="Police système Courant"/>
              <a:buChar char="-"/>
            </a:pPr>
            <a:r>
              <a:rPr b="1" lang="fr-FR" sz="1400" spc="-1" strike="noStrike">
                <a:solidFill>
                  <a:srgbClr val="141ee1"/>
                </a:solidFill>
                <a:latin typeface="Arial"/>
              </a:rPr>
              <a:t>tristique senectus et netus et malesuada fames ac turpis egestas. </a:t>
            </a:r>
            <a:endParaRPr b="0" lang="fr-FR" sz="1400" spc="-1" strike="noStrike">
              <a:solidFill>
                <a:srgbClr val="141ee1"/>
              </a:solidFill>
              <a:latin typeface="Arial"/>
            </a:endParaRPr>
          </a:p>
          <a:p>
            <a:pPr lvl="2" marL="541440" indent="-177840">
              <a:lnSpc>
                <a:spcPct val="100000"/>
              </a:lnSpc>
              <a:spcBef>
                <a:spcPts val="799"/>
              </a:spcBef>
              <a:buClr>
                <a:srgbClr val="141ee1"/>
              </a:buClr>
              <a:buSzPct val="120000"/>
              <a:buFont typeface="Police système Courant"/>
              <a:buChar char="-"/>
            </a:pPr>
            <a:r>
              <a:rPr b="1" lang="fr-FR" sz="1400" spc="-1" strike="noStrike">
                <a:solidFill>
                  <a:srgbClr val="141ee1"/>
                </a:solidFill>
                <a:latin typeface="Arial"/>
              </a:rPr>
              <a:t>Proin pharetra nonummy pede. Mauris et orci.</a:t>
            </a:r>
            <a:endParaRPr b="0" lang="fr-FR" sz="14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435" name="Oval 11"/>
          <p:cNvSpPr/>
          <p:nvPr/>
        </p:nvSpPr>
        <p:spPr>
          <a:xfrm>
            <a:off x="706320" y="4982760"/>
            <a:ext cx="1379520" cy="200160"/>
          </a:xfrm>
          <a:prstGeom prst="rect">
            <a:avLst/>
          </a:prstGeom>
          <a:noFill/>
          <a:ln w="5724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0" rIns="0" tIns="45000" bIns="45000" anchor="ctr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200" spc="-1" strike="noStrike" cap="all">
                <a:solidFill>
                  <a:srgbClr val="ffd700"/>
                </a:solidFill>
                <a:highlight>
                  <a:srgbClr val="141ee1"/>
                </a:highlight>
                <a:latin typeface="Arial"/>
                <a:ea typeface="DejaVu Sans"/>
              </a:rPr>
              <a:t>EN CONCLUSION</a:t>
            </a:r>
            <a:endParaRPr b="0" lang="fr-FR" sz="1200" spc="-1" strike="noStrike">
              <a:latin typeface="Arial"/>
            </a:endParaRPr>
          </a:p>
        </p:txBody>
      </p:sp>
      <p:sp>
        <p:nvSpPr>
          <p:cNvPr id="436" name="Oval 11"/>
          <p:cNvSpPr/>
          <p:nvPr/>
        </p:nvSpPr>
        <p:spPr>
          <a:xfrm>
            <a:off x="631440" y="5183640"/>
            <a:ext cx="8313840" cy="324000"/>
          </a:xfrm>
          <a:prstGeom prst="rect">
            <a:avLst/>
          </a:prstGeom>
          <a:noFill/>
          <a:ln w="5724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0" rIns="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en-GB" sz="1600" spc="-1" strike="noStrike">
                <a:solidFill>
                  <a:srgbClr val="141ee1"/>
                </a:solidFill>
                <a:latin typeface="Arial"/>
                <a:ea typeface="DejaVu Sans"/>
              </a:rPr>
              <a:t>Vivamus a tellus Pellentesque habitant morbi tristique senectus et netus et malesuada</a:t>
            </a:r>
            <a:endParaRPr b="0" lang="fr-FR" sz="1600" spc="-1" strike="noStrike">
              <a:latin typeface="Arial"/>
            </a:endParaRPr>
          </a:p>
        </p:txBody>
      </p:sp>
      <p:sp>
        <p:nvSpPr>
          <p:cNvPr id="437" name="ZoneTexte 10"/>
          <p:cNvSpPr/>
          <p:nvPr/>
        </p:nvSpPr>
        <p:spPr>
          <a:xfrm>
            <a:off x="968760" y="4133880"/>
            <a:ext cx="7905960" cy="548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GB" sz="1800" spc="-1" strike="noStrike">
                <a:solidFill>
                  <a:srgbClr val="141ee1"/>
                </a:solidFill>
                <a:latin typeface="Arial"/>
                <a:ea typeface="DejaVu Sans"/>
              </a:rPr>
              <a:t>Exergue </a:t>
            </a:r>
            <a:br>
              <a:rPr sz="1800"/>
            </a:br>
            <a:r>
              <a:rPr b="0" lang="en-GB" sz="1800" spc="-1" strike="noStrike">
                <a:solidFill>
                  <a:srgbClr val="141ee1"/>
                </a:solidFill>
                <a:latin typeface="Arial"/>
                <a:ea typeface="DejaVu Sans"/>
              </a:rPr>
              <a:t>Maecenas porttitor congue massa.Fusce posuere, magna sed </a:t>
            </a:r>
            <a:endParaRPr b="0" lang="fr-FR" sz="1800" spc="-1" strike="noStrike">
              <a:latin typeface="Arial"/>
            </a:endParaRPr>
          </a:p>
        </p:txBody>
      </p:sp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PlaceHolder 1"/>
          <p:cNvSpPr>
            <a:spLocks noGrp="1"/>
          </p:cNvSpPr>
          <p:nvPr>
            <p:ph type="title"/>
          </p:nvPr>
        </p:nvSpPr>
        <p:spPr>
          <a:xfrm>
            <a:off x="631440" y="238680"/>
            <a:ext cx="10874160" cy="86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>
              <a:lnSpc>
                <a:spcPct val="100000"/>
              </a:lnSpc>
              <a:buNone/>
            </a:pPr>
            <a:r>
              <a:rPr b="1" lang="fr-FR" sz="3200" spc="-1" strike="noStrike">
                <a:solidFill>
                  <a:srgbClr val="141ee1"/>
                </a:solidFill>
                <a:latin typeface="Arial"/>
              </a:rPr>
              <a:t>Titre de la slide sur une ligne</a:t>
            </a:r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43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37016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PlaceHolder 1"/>
          <p:cNvSpPr>
            <a:spLocks noGrp="1"/>
          </p:cNvSpPr>
          <p:nvPr>
            <p:ph type="title"/>
          </p:nvPr>
        </p:nvSpPr>
        <p:spPr>
          <a:xfrm>
            <a:off x="631440" y="238680"/>
            <a:ext cx="10874160" cy="86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>
              <a:lnSpc>
                <a:spcPct val="100000"/>
              </a:lnSpc>
              <a:buNone/>
            </a:pPr>
            <a:r>
              <a:rPr b="1" lang="fr-FR" sz="3200" spc="-1" strike="noStrike">
                <a:solidFill>
                  <a:srgbClr val="141ee1"/>
                </a:solidFill>
                <a:latin typeface="Arial"/>
              </a:rPr>
              <a:t>Principe de tableau</a:t>
            </a:r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441" name="PlaceHolder 2"/>
          <p:cNvSpPr>
            <a:spLocks noGrp="1"/>
          </p:cNvSpPr>
          <p:nvPr>
            <p:ph type="sldNum" idx="13"/>
          </p:nvPr>
        </p:nvSpPr>
        <p:spPr>
          <a:xfrm>
            <a:off x="429840" y="6499800"/>
            <a:ext cx="314640" cy="26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algn="ctr">
              <a:lnSpc>
                <a:spcPct val="100000"/>
              </a:lnSpc>
              <a:buNone/>
              <a:defRPr b="0" lang="fr-FR" sz="900" spc="-1" strike="noStrike">
                <a:solidFill>
                  <a:srgbClr val="6d6d8e"/>
                </a:solidFill>
                <a:latin typeface="Arial"/>
              </a:defRPr>
            </a:lvl1pPr>
          </a:lstStyle>
          <a:p>
            <a:pPr algn="ctr">
              <a:lnSpc>
                <a:spcPct val="100000"/>
              </a:lnSpc>
              <a:buNone/>
            </a:pPr>
            <a:fld id="{FC5D4263-072C-4367-9D63-C820D85962B7}" type="slidenum">
              <a:rPr b="0" lang="fr-FR" sz="900" spc="-1" strike="noStrike">
                <a:solidFill>
                  <a:srgbClr val="6d6d8e"/>
                </a:solidFill>
                <a:latin typeface="Arial"/>
              </a:rPr>
              <a:t>&lt;numéro&gt;</a:t>
            </a:fld>
            <a:endParaRPr b="0" lang="fr-FR" sz="900" spc="-1" strike="noStrike">
              <a:latin typeface="Times New Roman"/>
            </a:endParaRPr>
          </a:p>
        </p:txBody>
      </p:sp>
      <p:graphicFrame>
        <p:nvGraphicFramePr>
          <p:cNvPr id="442" name="Tableau 8"/>
          <p:cNvGraphicFramePr/>
          <p:nvPr/>
        </p:nvGraphicFramePr>
        <p:xfrm>
          <a:off x="1112040" y="1821600"/>
          <a:ext cx="8823960" cy="3106080"/>
        </p:xfrm>
        <a:graphic>
          <a:graphicData uri="http://schemas.openxmlformats.org/drawingml/2006/table">
            <a:tbl>
              <a:tblPr/>
              <a:tblGrid>
                <a:gridCol w="1260360"/>
                <a:gridCol w="1260360"/>
                <a:gridCol w="1260360"/>
                <a:gridCol w="1260360"/>
                <a:gridCol w="1260360"/>
                <a:gridCol w="1260360"/>
                <a:gridCol w="1262160"/>
              </a:tblGrid>
              <a:tr h="310320"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fr-FR" sz="1000" spc="-1" strike="noStrike">
                          <a:solidFill>
                            <a:srgbClr val="141ee1"/>
                          </a:solidFill>
                          <a:latin typeface="Arial"/>
                        </a:rPr>
                        <a:t>Lorem ipsum</a:t>
                      </a:r>
                      <a:endParaRPr b="0" lang="fr-FR" sz="10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28080">
                      <a:solidFill>
                        <a:srgbClr val="141ee1"/>
                      </a:solidFill>
                    </a:lnB>
                    <a:solidFill>
                      <a:srgbClr val="c4c4d1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fr-FR" sz="1000" spc="-1" strike="noStrike">
                          <a:solidFill>
                            <a:srgbClr val="141ee1"/>
                          </a:solidFill>
                          <a:latin typeface="Arial"/>
                        </a:rPr>
                        <a:t>Dolores ipsum</a:t>
                      </a:r>
                      <a:endParaRPr b="0" lang="fr-FR" sz="10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28080">
                      <a:solidFill>
                        <a:srgbClr val="141ee1"/>
                      </a:solidFill>
                    </a:lnB>
                    <a:solidFill>
                      <a:srgbClr val="c4c4d1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fr-FR" sz="1000" spc="-1" strike="noStrike">
                          <a:solidFill>
                            <a:srgbClr val="141ee1"/>
                          </a:solidFill>
                          <a:latin typeface="Arial"/>
                        </a:rPr>
                        <a:t>Lorem ipsum</a:t>
                      </a:r>
                      <a:endParaRPr b="0" lang="fr-FR" sz="10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28080">
                      <a:solidFill>
                        <a:srgbClr val="141ee1"/>
                      </a:solidFill>
                    </a:lnB>
                    <a:solidFill>
                      <a:srgbClr val="c4c4d1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fr-FR" sz="1000" spc="-1" strike="noStrike">
                          <a:solidFill>
                            <a:srgbClr val="141ee1"/>
                          </a:solidFill>
                          <a:latin typeface="Arial"/>
                        </a:rPr>
                        <a:t>Dolores ipsum</a:t>
                      </a:r>
                      <a:endParaRPr b="0" lang="fr-FR" sz="10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28080">
                      <a:solidFill>
                        <a:srgbClr val="141ee1"/>
                      </a:solidFill>
                    </a:lnB>
                    <a:solidFill>
                      <a:srgbClr val="c4c4d1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fr-FR" sz="1000" spc="-1" strike="noStrike">
                          <a:solidFill>
                            <a:srgbClr val="141ee1"/>
                          </a:solidFill>
                          <a:latin typeface="Arial"/>
                        </a:rPr>
                        <a:t>Lorem ipsum</a:t>
                      </a:r>
                      <a:endParaRPr b="0" lang="fr-FR" sz="10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28080">
                      <a:solidFill>
                        <a:srgbClr val="141ee1"/>
                      </a:solidFill>
                    </a:lnB>
                    <a:solidFill>
                      <a:srgbClr val="c4c4d1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fr-FR" sz="1000" spc="-1" strike="noStrike">
                          <a:solidFill>
                            <a:srgbClr val="141ee1"/>
                          </a:solidFill>
                          <a:latin typeface="Arial"/>
                        </a:rPr>
                        <a:t>Dolores ipsum</a:t>
                      </a:r>
                      <a:endParaRPr b="0" lang="fr-FR" sz="10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28080">
                      <a:solidFill>
                        <a:srgbClr val="141ee1"/>
                      </a:solidFill>
                    </a:lnB>
                    <a:solidFill>
                      <a:srgbClr val="c4c4d1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fr-FR" sz="1000" spc="-1" strike="noStrike">
                          <a:solidFill>
                            <a:srgbClr val="141ee1"/>
                          </a:solidFill>
                          <a:latin typeface="Arial"/>
                        </a:rPr>
                        <a:t>Lorem ipsum</a:t>
                      </a:r>
                      <a:endParaRPr b="0" lang="fr-FR" sz="10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28080">
                      <a:solidFill>
                        <a:srgbClr val="141ee1"/>
                      </a:solidFill>
                    </a:lnB>
                    <a:solidFill>
                      <a:srgbClr val="c4c4d1"/>
                    </a:solidFill>
                  </a:tcPr>
                </a:tc>
              </a:tr>
              <a:tr h="310320"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Sit amamet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0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0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0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0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0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0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0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10320"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Sit amamet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10320"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Sit amamet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10320"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Sit amamet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10320"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Sit amamet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10320"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Sit amamet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10320"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Sit amamet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10320"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algn="l" pos="0"/>
                        </a:tabLst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Sit amamet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0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0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0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0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0" lang="fr-FR" sz="900" spc="-1" strike="noStrike">
                          <a:solidFill>
                            <a:srgbClr val="262626"/>
                          </a:solidFill>
                          <a:latin typeface="Arial"/>
                          <a:ea typeface="Verdana"/>
                        </a:rPr>
                        <a:t>00 000</a:t>
                      </a:r>
                      <a:endParaRPr b="0" lang="fr-FR" sz="9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0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0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80">
                      <a:solidFill>
                        <a:srgbClr val="141ee1"/>
                      </a:solidFill>
                    </a:lnT>
                    <a:lnB w="28080">
                      <a:solidFill>
                        <a:srgbClr val="141ee1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13560"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fr-FR" sz="1000" spc="-1" strike="noStrike">
                          <a:solidFill>
                            <a:srgbClr val="141ee1"/>
                          </a:solidFill>
                          <a:latin typeface="Arial"/>
                        </a:rPr>
                        <a:t>TOTAL</a:t>
                      </a:r>
                      <a:endParaRPr b="0" lang="fr-FR" sz="10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080">
                      <a:solidFill>
                        <a:srgbClr val="141ee1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d7e1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fr-FR" sz="1000" spc="-1" strike="noStrike">
                          <a:solidFill>
                            <a:srgbClr val="141ee1"/>
                          </a:solidFill>
                          <a:latin typeface="Arial"/>
                        </a:rPr>
                        <a:t>00 000</a:t>
                      </a:r>
                      <a:endParaRPr b="0" lang="fr-FR" sz="10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080">
                      <a:solidFill>
                        <a:srgbClr val="141ee1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d7e1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fr-FR" sz="1000" spc="-1" strike="noStrike">
                          <a:solidFill>
                            <a:srgbClr val="141ee1"/>
                          </a:solidFill>
                          <a:latin typeface="Arial"/>
                        </a:rPr>
                        <a:t>00 000</a:t>
                      </a:r>
                      <a:endParaRPr b="0" lang="fr-FR" sz="10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080">
                      <a:solidFill>
                        <a:srgbClr val="141ee1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d7e1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fr-FR" sz="1000" spc="-1" strike="noStrike">
                          <a:solidFill>
                            <a:srgbClr val="141ee1"/>
                          </a:solidFill>
                          <a:latin typeface="Arial"/>
                        </a:rPr>
                        <a:t>00 000</a:t>
                      </a:r>
                      <a:endParaRPr b="0" lang="fr-FR" sz="10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080">
                      <a:solidFill>
                        <a:srgbClr val="141ee1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d7e1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fr-FR" sz="1000" spc="-1" strike="noStrike">
                          <a:solidFill>
                            <a:srgbClr val="141ee1"/>
                          </a:solidFill>
                          <a:latin typeface="Arial"/>
                        </a:rPr>
                        <a:t>00 000</a:t>
                      </a:r>
                      <a:endParaRPr b="0" lang="fr-FR" sz="10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080">
                      <a:solidFill>
                        <a:srgbClr val="141ee1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d7e1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fr-FR" sz="1000" spc="-1" strike="noStrike">
                          <a:solidFill>
                            <a:srgbClr val="141ee1"/>
                          </a:solidFill>
                          <a:latin typeface="Arial"/>
                        </a:rPr>
                        <a:t>00 000</a:t>
                      </a:r>
                      <a:endParaRPr b="0" lang="fr-FR" sz="10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080">
                      <a:solidFill>
                        <a:srgbClr val="141ee1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d7e1"/>
                    </a:solidFill>
                  </a:tcPr>
                </a:tc>
                <a:tc>
                  <a:txBody>
                    <a:bodyPr lIns="72000" anchor="ctr">
                      <a:noAutofit/>
                    </a:bodyPr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b="1" lang="fr-FR" sz="1000" spc="-1" strike="noStrike">
                          <a:solidFill>
                            <a:srgbClr val="141ee1"/>
                          </a:solidFill>
                          <a:latin typeface="Arial"/>
                        </a:rPr>
                        <a:t>00 000</a:t>
                      </a:r>
                      <a:endParaRPr b="0" lang="fr-FR" sz="1000" spc="-1" strike="noStrike">
                        <a:latin typeface="Arial"/>
                      </a:endParaRPr>
                    </a:p>
                  </a:txBody>
                  <a:tcPr anchor="ctr" marL="72000" marR="91440"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28080">
                      <a:solidFill>
                        <a:srgbClr val="141ee1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7d7e1"/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PlaceHolder 1"/>
          <p:cNvSpPr>
            <a:spLocks noGrp="1"/>
          </p:cNvSpPr>
          <p:nvPr>
            <p:ph type="title"/>
          </p:nvPr>
        </p:nvSpPr>
        <p:spPr>
          <a:xfrm>
            <a:off x="631440" y="238680"/>
            <a:ext cx="10874160" cy="86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>
              <a:lnSpc>
                <a:spcPct val="100000"/>
              </a:lnSpc>
              <a:buNone/>
            </a:pPr>
            <a:r>
              <a:rPr b="1" lang="fr-FR" sz="3200" spc="-1" strike="noStrike">
                <a:solidFill>
                  <a:srgbClr val="141ee1"/>
                </a:solidFill>
                <a:latin typeface="Arial"/>
              </a:rPr>
              <a:t>Principe de graphiques</a:t>
            </a:r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444" name="PlaceHolder 2"/>
          <p:cNvSpPr>
            <a:spLocks noGrp="1"/>
          </p:cNvSpPr>
          <p:nvPr>
            <p:ph type="sldNum" idx="14"/>
          </p:nvPr>
        </p:nvSpPr>
        <p:spPr>
          <a:xfrm>
            <a:off x="429840" y="6499800"/>
            <a:ext cx="314640" cy="26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algn="ctr">
              <a:lnSpc>
                <a:spcPct val="100000"/>
              </a:lnSpc>
              <a:buNone/>
              <a:defRPr b="0" lang="fr-FR" sz="900" spc="-1" strike="noStrike">
                <a:solidFill>
                  <a:srgbClr val="6d6d8e"/>
                </a:solidFill>
                <a:latin typeface="Arial"/>
              </a:defRPr>
            </a:lvl1pPr>
          </a:lstStyle>
          <a:p>
            <a:pPr algn="ctr">
              <a:lnSpc>
                <a:spcPct val="100000"/>
              </a:lnSpc>
              <a:buNone/>
            </a:pPr>
            <a:fld id="{9848BF8B-1F24-4974-9516-1131B5C7ACCA}" type="slidenum">
              <a:rPr b="0" lang="fr-FR" sz="900" spc="-1" strike="noStrike">
                <a:solidFill>
                  <a:srgbClr val="6d6d8e"/>
                </a:solidFill>
                <a:latin typeface="Arial"/>
              </a:rPr>
              <a:t>&lt;numéro&gt;</a:t>
            </a:fld>
            <a:endParaRPr b="0" lang="fr-FR" sz="900" spc="-1" strike="noStrike">
              <a:latin typeface="Times New Roman"/>
            </a:endParaRPr>
          </a:p>
        </p:txBody>
      </p:sp>
      <p:graphicFrame>
        <p:nvGraphicFramePr>
          <p:cNvPr id="445" name="Graphique 5"/>
          <p:cNvGraphicFramePr/>
          <p:nvPr/>
        </p:nvGraphicFramePr>
        <p:xfrm>
          <a:off x="6945840" y="2064240"/>
          <a:ext cx="4680360" cy="3120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446" name="Graphique 7"/>
          <p:cNvGraphicFramePr/>
          <p:nvPr/>
        </p:nvGraphicFramePr>
        <p:xfrm>
          <a:off x="575640" y="1995480"/>
          <a:ext cx="4680360" cy="3002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47" name="TextBox 7"/>
          <p:cNvSpPr/>
          <p:nvPr/>
        </p:nvSpPr>
        <p:spPr>
          <a:xfrm>
            <a:off x="631440" y="1724400"/>
            <a:ext cx="3825720" cy="189360"/>
          </a:xfrm>
          <a:prstGeom prst="roundRect">
            <a:avLst>
              <a:gd name="adj" fmla="val 16667"/>
            </a:avLst>
          </a:prstGeom>
          <a:noFill/>
          <a:ln w="648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GB" sz="1200" spc="-1" strike="noStrike" cap="all">
                <a:solidFill>
                  <a:srgbClr val="141ee1"/>
                </a:solidFill>
                <a:latin typeface="Arial"/>
                <a:ea typeface="DejaVu Sans"/>
              </a:rPr>
              <a:t>TITRE DU GRAPHIQUE</a:t>
            </a:r>
            <a:endParaRPr b="0" lang="fr-FR" sz="1200" spc="-1" strike="noStrike">
              <a:latin typeface="Arial"/>
            </a:endParaRPr>
          </a:p>
        </p:txBody>
      </p:sp>
      <p:sp>
        <p:nvSpPr>
          <p:cNvPr id="448" name="TextBox 7"/>
          <p:cNvSpPr/>
          <p:nvPr/>
        </p:nvSpPr>
        <p:spPr>
          <a:xfrm>
            <a:off x="7156080" y="1724400"/>
            <a:ext cx="3825720" cy="189360"/>
          </a:xfrm>
          <a:prstGeom prst="roundRect">
            <a:avLst>
              <a:gd name="adj" fmla="val 16667"/>
            </a:avLst>
          </a:prstGeom>
          <a:noFill/>
          <a:ln w="648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en-GB" sz="1200" spc="-1" strike="noStrike" cap="all">
                <a:solidFill>
                  <a:srgbClr val="141ee1"/>
                </a:solidFill>
                <a:latin typeface="Arial"/>
                <a:ea typeface="DejaVu Sans"/>
              </a:rPr>
              <a:t>TITRE DU GRAPHIQUE</a:t>
            </a:r>
            <a:endParaRPr b="0" lang="fr-FR" sz="1200" spc="-1" strike="noStrike">
              <a:latin typeface="Arial"/>
            </a:endParaRPr>
          </a:p>
        </p:txBody>
      </p:sp>
      <p:sp>
        <p:nvSpPr>
          <p:cNvPr id="449" name="Rectangle 10"/>
          <p:cNvSpPr/>
          <p:nvPr/>
        </p:nvSpPr>
        <p:spPr>
          <a:xfrm>
            <a:off x="4994640" y="3542760"/>
            <a:ext cx="2181960" cy="74016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 marL="6480" algn="ctr">
              <a:lnSpc>
                <a:spcPts val="1301"/>
              </a:lnSpc>
              <a:spcAft>
                <a:spcPts val="1199"/>
              </a:spcAft>
              <a:buNone/>
            </a:pPr>
            <a:r>
              <a:rPr b="1" lang="en-US" sz="7000" spc="-1" strike="noStrike">
                <a:solidFill>
                  <a:srgbClr val="ffd700"/>
                </a:solidFill>
                <a:latin typeface="Arial"/>
                <a:ea typeface="Baskerville SemiBold"/>
              </a:rPr>
              <a:t>+64</a:t>
            </a:r>
            <a:r>
              <a:rPr b="1" lang="en-US" sz="4000" spc="-1" strike="noStrike">
                <a:solidFill>
                  <a:srgbClr val="ffd700"/>
                </a:solidFill>
                <a:latin typeface="Arial"/>
                <a:ea typeface="Baskerville SemiBold"/>
              </a:rPr>
              <a:t>%</a:t>
            </a:r>
            <a:br>
              <a:rPr sz="1800"/>
            </a:br>
            <a:r>
              <a:rPr b="0" lang="en-US" sz="1200" spc="-1" strike="noStrike">
                <a:solidFill>
                  <a:srgbClr val="141ee1"/>
                </a:solidFill>
                <a:latin typeface="Arial"/>
                <a:ea typeface="Baskerville SemiBold"/>
              </a:rPr>
              <a:t>sit amamet damamet</a:t>
            </a:r>
            <a:endParaRPr b="0" lang="fr-FR" sz="1200" spc="-1" strike="noStrike">
              <a:latin typeface="Arial"/>
            </a:endParaRPr>
          </a:p>
        </p:txBody>
      </p:sp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PlaceHolder 1"/>
          <p:cNvSpPr>
            <a:spLocks noGrp="1"/>
          </p:cNvSpPr>
          <p:nvPr>
            <p:ph type="title"/>
          </p:nvPr>
        </p:nvSpPr>
        <p:spPr>
          <a:xfrm>
            <a:off x="631440" y="238680"/>
            <a:ext cx="10874160" cy="864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p>
            <a:pPr>
              <a:lnSpc>
                <a:spcPct val="100000"/>
              </a:lnSpc>
              <a:buNone/>
            </a:pPr>
            <a:r>
              <a:rPr b="1" lang="fr-FR" sz="3200" spc="-1" strike="noStrike">
                <a:solidFill>
                  <a:srgbClr val="141ee1"/>
                </a:solidFill>
                <a:latin typeface="Arial"/>
              </a:rPr>
              <a:t>Principe de chronologie</a:t>
            </a:r>
            <a:endParaRPr b="0" lang="fr-FR" sz="32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451" name="PlaceHolder 2"/>
          <p:cNvSpPr>
            <a:spLocks noGrp="1"/>
          </p:cNvSpPr>
          <p:nvPr>
            <p:ph type="sldNum" idx="15"/>
          </p:nvPr>
        </p:nvSpPr>
        <p:spPr>
          <a:xfrm>
            <a:off x="429840" y="6499800"/>
            <a:ext cx="314640" cy="2664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lstStyle>
            <a:lvl1pPr algn="ctr">
              <a:lnSpc>
                <a:spcPct val="100000"/>
              </a:lnSpc>
              <a:buNone/>
              <a:defRPr b="0" lang="fr-FR" sz="900" spc="-1" strike="noStrike">
                <a:solidFill>
                  <a:srgbClr val="6d6d8e"/>
                </a:solidFill>
                <a:latin typeface="Arial"/>
              </a:defRPr>
            </a:lvl1pPr>
          </a:lstStyle>
          <a:p>
            <a:pPr algn="ctr">
              <a:lnSpc>
                <a:spcPct val="100000"/>
              </a:lnSpc>
              <a:buNone/>
            </a:pPr>
            <a:fld id="{040B56C7-5154-445B-8BE7-70FD65E400B3}" type="slidenum">
              <a:rPr b="0" lang="fr-FR" sz="900" spc="-1" strike="noStrike">
                <a:solidFill>
                  <a:srgbClr val="6d6d8e"/>
                </a:solidFill>
                <a:latin typeface="Arial"/>
              </a:rPr>
              <a:t>&lt;numéro&gt;</a:t>
            </a:fld>
            <a:endParaRPr b="0" lang="fr-FR" sz="900" spc="-1" strike="noStrike">
              <a:latin typeface="Times New Roman"/>
            </a:endParaRPr>
          </a:p>
        </p:txBody>
      </p:sp>
      <p:sp>
        <p:nvSpPr>
          <p:cNvPr id="452" name="Straight Connector 21"/>
          <p:cNvSpPr/>
          <p:nvPr/>
        </p:nvSpPr>
        <p:spPr>
          <a:xfrm>
            <a:off x="1419120" y="2941920"/>
            <a:ext cx="9173160" cy="360"/>
          </a:xfrm>
          <a:prstGeom prst="line">
            <a:avLst/>
          </a:prstGeom>
          <a:ln w="3240">
            <a:solidFill>
              <a:srgbClr val="141ee1"/>
            </a:solidFill>
            <a:miter/>
            <a:headEnd len="sm" type="oval" w="sm"/>
          </a:ln>
        </p:spPr>
        <p:style>
          <a:lnRef idx="0"/>
          <a:fillRef idx="0"/>
          <a:effectRef idx="0"/>
          <a:fontRef idx="minor"/>
        </p:style>
      </p:sp>
      <p:grpSp>
        <p:nvGrpSpPr>
          <p:cNvPr id="453" name="Groupe 6"/>
          <p:cNvGrpSpPr/>
          <p:nvPr/>
        </p:nvGrpSpPr>
        <p:grpSpPr>
          <a:xfrm>
            <a:off x="3720240" y="2778840"/>
            <a:ext cx="1941120" cy="2117160"/>
            <a:chOff x="3720240" y="2778840"/>
            <a:chExt cx="1941120" cy="2117160"/>
          </a:xfrm>
        </p:grpSpPr>
        <p:sp>
          <p:nvSpPr>
            <p:cNvPr id="454" name="Rectangle 7"/>
            <p:cNvSpPr/>
            <p:nvPr/>
          </p:nvSpPr>
          <p:spPr>
            <a:xfrm>
              <a:off x="3825000" y="3257280"/>
              <a:ext cx="1836360" cy="1638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marL="182520" indent="-182520">
                <a:lnSpc>
                  <a:spcPct val="100000"/>
                </a:lnSpc>
                <a:spcBef>
                  <a:spcPts val="400"/>
                </a:spcBef>
                <a:buClr>
                  <a:srgbClr val="141ee1"/>
                </a:buClr>
                <a:buSzPct val="70000"/>
                <a:buFont typeface="Arial"/>
                <a:buChar char="•"/>
              </a:pPr>
              <a:r>
                <a:rPr b="0" lang="fr-FR" sz="900" spc="-1" strike="noStrike">
                  <a:solidFill>
                    <a:srgbClr val="262626"/>
                  </a:solidFill>
                  <a:latin typeface="Arial"/>
                  <a:ea typeface="Verdana"/>
                </a:rPr>
                <a:t>Lorem ipsum dolor sit amet conec tetuer adipiscing elit.</a:t>
              </a:r>
              <a:endParaRPr b="0" lang="fr-FR" sz="900" spc="-1" strike="noStrike">
                <a:latin typeface="Arial"/>
              </a:endParaRPr>
            </a:p>
            <a:p>
              <a:pPr marL="182520" indent="-182520">
                <a:lnSpc>
                  <a:spcPct val="100000"/>
                </a:lnSpc>
                <a:spcBef>
                  <a:spcPts val="400"/>
                </a:spcBef>
                <a:buClr>
                  <a:srgbClr val="141ee1"/>
                </a:buClr>
                <a:buSzPct val="70000"/>
                <a:buFont typeface="Arial"/>
                <a:buChar char="•"/>
              </a:pPr>
              <a:r>
                <a:rPr b="1" lang="fr-FR" sz="900" spc="-1" strike="noStrike">
                  <a:solidFill>
                    <a:srgbClr val="262626"/>
                  </a:solidFill>
                  <a:latin typeface="Arial"/>
                  <a:ea typeface="Verdana"/>
                </a:rPr>
                <a:t>Maecenas</a:t>
              </a:r>
              <a:r>
                <a:rPr b="0" lang="fr-FR" sz="900" spc="-1" strike="noStrike">
                  <a:solidFill>
                    <a:srgbClr val="262626"/>
                  </a:solidFill>
                  <a:latin typeface="Arial"/>
                  <a:ea typeface="Verdana"/>
                </a:rPr>
                <a:t> </a:t>
              </a:r>
              <a:r>
                <a:rPr b="1" lang="fr-FR" sz="900" spc="-1" strike="noStrike">
                  <a:solidFill>
                    <a:srgbClr val="262626"/>
                  </a:solidFill>
                  <a:latin typeface="Arial"/>
                  <a:ea typeface="Verdana"/>
                </a:rPr>
                <a:t>porttitor</a:t>
              </a:r>
              <a:r>
                <a:rPr b="0" lang="fr-FR" sz="900" spc="-1" strike="noStrike">
                  <a:solidFill>
                    <a:srgbClr val="262626"/>
                  </a:solidFill>
                  <a:latin typeface="Arial"/>
                  <a:ea typeface="Verdana"/>
                </a:rPr>
                <a:t> congue massa. </a:t>
              </a:r>
              <a:endParaRPr b="0" lang="fr-FR" sz="900" spc="-1" strike="noStrike">
                <a:latin typeface="Arial"/>
              </a:endParaRPr>
            </a:p>
            <a:p>
              <a:pPr marL="182520" indent="-182520">
                <a:lnSpc>
                  <a:spcPct val="100000"/>
                </a:lnSpc>
                <a:spcBef>
                  <a:spcPts val="400"/>
                </a:spcBef>
                <a:buClr>
                  <a:srgbClr val="141ee1"/>
                </a:buClr>
                <a:buSzPct val="70000"/>
                <a:buFont typeface="Arial"/>
                <a:buChar char="•"/>
              </a:pPr>
              <a:r>
                <a:rPr b="0" lang="fr-FR" sz="900" spc="-1" strike="noStrike">
                  <a:solidFill>
                    <a:srgbClr val="262626"/>
                  </a:solidFill>
                  <a:latin typeface="Arial"/>
                  <a:ea typeface="Verdana"/>
                </a:rPr>
                <a:t>Fusce posuere, magna sed pulvi nar ultricposuere, magna sed pulvi nar ulies </a:t>
              </a:r>
              <a:endParaRPr b="0" lang="fr-FR" sz="900" spc="-1" strike="noStrike">
                <a:latin typeface="Arial"/>
              </a:endParaRPr>
            </a:p>
          </p:txBody>
        </p:sp>
        <p:sp>
          <p:nvSpPr>
            <p:cNvPr id="455" name="Rectangle : coins arrondis 8"/>
            <p:cNvSpPr/>
            <p:nvPr/>
          </p:nvSpPr>
          <p:spPr>
            <a:xfrm>
              <a:off x="3720240" y="2835720"/>
              <a:ext cx="1035000" cy="211680"/>
            </a:xfrm>
            <a:prstGeom prst="roundRect">
              <a:avLst>
                <a:gd name="adj" fmla="val 16897"/>
              </a:avLst>
            </a:prstGeom>
            <a:solidFill>
              <a:srgbClr val="ffffff"/>
            </a:solidFill>
            <a:ln w="324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56" name="Oval 11"/>
            <p:cNvSpPr/>
            <p:nvPr/>
          </p:nvSpPr>
          <p:spPr>
            <a:xfrm>
              <a:off x="4003920" y="2778840"/>
              <a:ext cx="652680" cy="324000"/>
            </a:xfrm>
            <a:prstGeom prst="rect">
              <a:avLst/>
            </a:prstGeom>
            <a:noFill/>
            <a:ln w="5724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0" rIns="0" tIns="45000" bIns="45000" anchor="ctr">
              <a:noAutofit/>
            </a:bodyPr>
            <a:p>
              <a:pPr>
                <a:lnSpc>
                  <a:spcPct val="100000"/>
                </a:lnSpc>
                <a:buNone/>
              </a:pPr>
              <a:r>
                <a:rPr b="1" lang="fr-FR" sz="1600" spc="-1" strike="noStrike" cap="all">
                  <a:solidFill>
                    <a:srgbClr val="141ee1"/>
                  </a:solidFill>
                  <a:latin typeface="Arial"/>
                  <a:ea typeface="DejaVu Sans"/>
                </a:rPr>
                <a:t>2020</a:t>
              </a:r>
              <a:endParaRPr b="0" lang="fr-FR" sz="1600" spc="-1" strike="noStrike">
                <a:latin typeface="Arial"/>
              </a:endParaRPr>
            </a:p>
          </p:txBody>
        </p:sp>
        <p:sp>
          <p:nvSpPr>
            <p:cNvPr id="457" name="Straight Connector 21"/>
            <p:cNvSpPr/>
            <p:nvPr/>
          </p:nvSpPr>
          <p:spPr>
            <a:xfrm>
              <a:off x="3839760" y="2944800"/>
              <a:ext cx="360" cy="1029240"/>
            </a:xfrm>
            <a:prstGeom prst="line">
              <a:avLst/>
            </a:prstGeom>
            <a:ln w="3240">
              <a:solidFill>
                <a:srgbClr val="141ee1"/>
              </a:solidFill>
              <a:miter/>
              <a:headEnd len="med" type="oval" w="med"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458" name="Groupe 26"/>
          <p:cNvGrpSpPr/>
          <p:nvPr/>
        </p:nvGrpSpPr>
        <p:grpSpPr>
          <a:xfrm>
            <a:off x="1298520" y="2778840"/>
            <a:ext cx="1941120" cy="2117160"/>
            <a:chOff x="1298520" y="2778840"/>
            <a:chExt cx="1941120" cy="2117160"/>
          </a:xfrm>
        </p:grpSpPr>
        <p:sp>
          <p:nvSpPr>
            <p:cNvPr id="459" name="Rectangle 27"/>
            <p:cNvSpPr/>
            <p:nvPr/>
          </p:nvSpPr>
          <p:spPr>
            <a:xfrm>
              <a:off x="1403280" y="3257280"/>
              <a:ext cx="1836360" cy="1638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marL="182520" indent="-182520">
                <a:lnSpc>
                  <a:spcPct val="100000"/>
                </a:lnSpc>
                <a:spcBef>
                  <a:spcPts val="400"/>
                </a:spcBef>
                <a:buClr>
                  <a:srgbClr val="141ee1"/>
                </a:buClr>
                <a:buSzPct val="70000"/>
                <a:buFont typeface="Arial"/>
                <a:buChar char="•"/>
              </a:pPr>
              <a:r>
                <a:rPr b="0" lang="fr-FR" sz="900" spc="-1" strike="noStrike">
                  <a:solidFill>
                    <a:srgbClr val="262626"/>
                  </a:solidFill>
                  <a:latin typeface="Arial"/>
                  <a:ea typeface="Verdana"/>
                </a:rPr>
                <a:t>Lorem ipsum dolor sit amet conec tetuer adipiscing elit.</a:t>
              </a:r>
              <a:endParaRPr b="0" lang="fr-FR" sz="900" spc="-1" strike="noStrike">
                <a:latin typeface="Arial"/>
              </a:endParaRPr>
            </a:p>
            <a:p>
              <a:pPr marL="182520" indent="-182520">
                <a:lnSpc>
                  <a:spcPct val="100000"/>
                </a:lnSpc>
                <a:spcBef>
                  <a:spcPts val="400"/>
                </a:spcBef>
                <a:buClr>
                  <a:srgbClr val="141ee1"/>
                </a:buClr>
                <a:buSzPct val="70000"/>
                <a:buFont typeface="Arial"/>
                <a:buChar char="•"/>
              </a:pPr>
              <a:r>
                <a:rPr b="1" lang="fr-FR" sz="900" spc="-1" strike="noStrike">
                  <a:solidFill>
                    <a:srgbClr val="262626"/>
                  </a:solidFill>
                  <a:latin typeface="Arial"/>
                  <a:ea typeface="Verdana"/>
                </a:rPr>
                <a:t>Maecenas</a:t>
              </a:r>
              <a:r>
                <a:rPr b="0" lang="fr-FR" sz="900" spc="-1" strike="noStrike">
                  <a:solidFill>
                    <a:srgbClr val="262626"/>
                  </a:solidFill>
                  <a:latin typeface="Arial"/>
                  <a:ea typeface="Verdana"/>
                </a:rPr>
                <a:t> </a:t>
              </a:r>
              <a:r>
                <a:rPr b="1" lang="fr-FR" sz="900" spc="-1" strike="noStrike">
                  <a:solidFill>
                    <a:srgbClr val="262626"/>
                  </a:solidFill>
                  <a:latin typeface="Arial"/>
                  <a:ea typeface="Verdana"/>
                </a:rPr>
                <a:t>porttitor</a:t>
              </a:r>
              <a:r>
                <a:rPr b="0" lang="fr-FR" sz="900" spc="-1" strike="noStrike">
                  <a:solidFill>
                    <a:srgbClr val="262626"/>
                  </a:solidFill>
                  <a:latin typeface="Arial"/>
                  <a:ea typeface="Verdana"/>
                </a:rPr>
                <a:t> congue massa. </a:t>
              </a:r>
              <a:endParaRPr b="0" lang="fr-FR" sz="900" spc="-1" strike="noStrike">
                <a:latin typeface="Arial"/>
              </a:endParaRPr>
            </a:p>
            <a:p>
              <a:pPr marL="182520" indent="-182520">
                <a:lnSpc>
                  <a:spcPct val="100000"/>
                </a:lnSpc>
                <a:spcBef>
                  <a:spcPts val="400"/>
                </a:spcBef>
                <a:buClr>
                  <a:srgbClr val="141ee1"/>
                </a:buClr>
                <a:buSzPct val="70000"/>
                <a:buFont typeface="Arial"/>
                <a:buChar char="•"/>
              </a:pPr>
              <a:r>
                <a:rPr b="0" lang="fr-FR" sz="900" spc="-1" strike="noStrike">
                  <a:solidFill>
                    <a:srgbClr val="262626"/>
                  </a:solidFill>
                  <a:latin typeface="Arial"/>
                  <a:ea typeface="Verdana"/>
                </a:rPr>
                <a:t>Fusce posuere, magna sed pulvi nar ultricposuere, magna sed pulvi nar ulies </a:t>
              </a:r>
              <a:endParaRPr b="0" lang="fr-FR" sz="900" spc="-1" strike="noStrike">
                <a:latin typeface="Arial"/>
              </a:endParaRPr>
            </a:p>
          </p:txBody>
        </p:sp>
        <p:sp>
          <p:nvSpPr>
            <p:cNvPr id="460" name="Rectangle : coins arrondis 28"/>
            <p:cNvSpPr/>
            <p:nvPr/>
          </p:nvSpPr>
          <p:spPr>
            <a:xfrm>
              <a:off x="1298520" y="2835720"/>
              <a:ext cx="1035000" cy="211680"/>
            </a:xfrm>
            <a:prstGeom prst="roundRect">
              <a:avLst>
                <a:gd name="adj" fmla="val 16897"/>
              </a:avLst>
            </a:prstGeom>
            <a:solidFill>
              <a:srgbClr val="ffffff"/>
            </a:solidFill>
            <a:ln w="324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61" name="Oval 11"/>
            <p:cNvSpPr/>
            <p:nvPr/>
          </p:nvSpPr>
          <p:spPr>
            <a:xfrm>
              <a:off x="1582560" y="2778840"/>
              <a:ext cx="652680" cy="324000"/>
            </a:xfrm>
            <a:prstGeom prst="rect">
              <a:avLst/>
            </a:prstGeom>
            <a:noFill/>
            <a:ln w="5724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0" rIns="0" tIns="45000" bIns="45000" anchor="ctr">
              <a:noAutofit/>
            </a:bodyPr>
            <a:p>
              <a:pPr>
                <a:lnSpc>
                  <a:spcPct val="100000"/>
                </a:lnSpc>
                <a:buNone/>
              </a:pPr>
              <a:r>
                <a:rPr b="1" lang="fr-FR" sz="1600" spc="-1" strike="noStrike" cap="all">
                  <a:solidFill>
                    <a:srgbClr val="141ee1"/>
                  </a:solidFill>
                  <a:latin typeface="Arial"/>
                  <a:ea typeface="DejaVu Sans"/>
                </a:rPr>
                <a:t>2019</a:t>
              </a:r>
              <a:endParaRPr b="0" lang="fr-FR" sz="1600" spc="-1" strike="noStrike">
                <a:latin typeface="Arial"/>
              </a:endParaRPr>
            </a:p>
          </p:txBody>
        </p:sp>
        <p:sp>
          <p:nvSpPr>
            <p:cNvPr id="462" name="Straight Connector 21"/>
            <p:cNvSpPr/>
            <p:nvPr/>
          </p:nvSpPr>
          <p:spPr>
            <a:xfrm>
              <a:off x="1418040" y="2944800"/>
              <a:ext cx="360" cy="1029240"/>
            </a:xfrm>
            <a:prstGeom prst="line">
              <a:avLst/>
            </a:prstGeom>
            <a:ln w="3240">
              <a:solidFill>
                <a:srgbClr val="141ee1"/>
              </a:solidFill>
              <a:miter/>
              <a:headEnd len="med" type="oval" w="med"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463" name="Groupe 31"/>
          <p:cNvGrpSpPr/>
          <p:nvPr/>
        </p:nvGrpSpPr>
        <p:grpSpPr>
          <a:xfrm>
            <a:off x="6201360" y="2778840"/>
            <a:ext cx="1940760" cy="2117160"/>
            <a:chOff x="6201360" y="2778840"/>
            <a:chExt cx="1940760" cy="2117160"/>
          </a:xfrm>
        </p:grpSpPr>
        <p:sp>
          <p:nvSpPr>
            <p:cNvPr id="464" name="Rectangle 32"/>
            <p:cNvSpPr/>
            <p:nvPr/>
          </p:nvSpPr>
          <p:spPr>
            <a:xfrm>
              <a:off x="6305760" y="3257280"/>
              <a:ext cx="1836360" cy="1638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marL="182520" indent="-182520">
                <a:lnSpc>
                  <a:spcPct val="100000"/>
                </a:lnSpc>
                <a:spcBef>
                  <a:spcPts val="400"/>
                </a:spcBef>
                <a:buClr>
                  <a:srgbClr val="141ee1"/>
                </a:buClr>
                <a:buSzPct val="70000"/>
                <a:buFont typeface="Arial"/>
                <a:buChar char="•"/>
              </a:pPr>
              <a:r>
                <a:rPr b="0" lang="fr-FR" sz="900" spc="-1" strike="noStrike">
                  <a:solidFill>
                    <a:srgbClr val="262626"/>
                  </a:solidFill>
                  <a:latin typeface="Arial"/>
                  <a:ea typeface="Verdana"/>
                </a:rPr>
                <a:t>Lorem ipsum dolor sit amet conec tetuer adipiscing elit.</a:t>
              </a:r>
              <a:endParaRPr b="0" lang="fr-FR" sz="900" spc="-1" strike="noStrike">
                <a:latin typeface="Arial"/>
              </a:endParaRPr>
            </a:p>
            <a:p>
              <a:pPr marL="182520" indent="-182520">
                <a:lnSpc>
                  <a:spcPct val="100000"/>
                </a:lnSpc>
                <a:spcBef>
                  <a:spcPts val="400"/>
                </a:spcBef>
                <a:buClr>
                  <a:srgbClr val="141ee1"/>
                </a:buClr>
                <a:buSzPct val="70000"/>
                <a:buFont typeface="Arial"/>
                <a:buChar char="•"/>
              </a:pPr>
              <a:r>
                <a:rPr b="1" lang="fr-FR" sz="900" spc="-1" strike="noStrike">
                  <a:solidFill>
                    <a:srgbClr val="262626"/>
                  </a:solidFill>
                  <a:latin typeface="Arial"/>
                  <a:ea typeface="Verdana"/>
                </a:rPr>
                <a:t>Maecenas</a:t>
              </a:r>
              <a:r>
                <a:rPr b="0" lang="fr-FR" sz="900" spc="-1" strike="noStrike">
                  <a:solidFill>
                    <a:srgbClr val="262626"/>
                  </a:solidFill>
                  <a:latin typeface="Arial"/>
                  <a:ea typeface="Verdana"/>
                </a:rPr>
                <a:t> </a:t>
              </a:r>
              <a:r>
                <a:rPr b="1" lang="fr-FR" sz="900" spc="-1" strike="noStrike">
                  <a:solidFill>
                    <a:srgbClr val="262626"/>
                  </a:solidFill>
                  <a:latin typeface="Arial"/>
                  <a:ea typeface="Verdana"/>
                </a:rPr>
                <a:t>porttitor</a:t>
              </a:r>
              <a:r>
                <a:rPr b="0" lang="fr-FR" sz="900" spc="-1" strike="noStrike">
                  <a:solidFill>
                    <a:srgbClr val="262626"/>
                  </a:solidFill>
                  <a:latin typeface="Arial"/>
                  <a:ea typeface="Verdana"/>
                </a:rPr>
                <a:t> congue massa. </a:t>
              </a:r>
              <a:endParaRPr b="0" lang="fr-FR" sz="900" spc="-1" strike="noStrike">
                <a:latin typeface="Arial"/>
              </a:endParaRPr>
            </a:p>
            <a:p>
              <a:pPr marL="182520" indent="-182520">
                <a:lnSpc>
                  <a:spcPct val="100000"/>
                </a:lnSpc>
                <a:spcBef>
                  <a:spcPts val="400"/>
                </a:spcBef>
                <a:buClr>
                  <a:srgbClr val="141ee1"/>
                </a:buClr>
                <a:buSzPct val="70000"/>
                <a:buFont typeface="Arial"/>
                <a:buChar char="•"/>
              </a:pPr>
              <a:r>
                <a:rPr b="0" lang="fr-FR" sz="900" spc="-1" strike="noStrike">
                  <a:solidFill>
                    <a:srgbClr val="262626"/>
                  </a:solidFill>
                  <a:latin typeface="Arial"/>
                  <a:ea typeface="Verdana"/>
                </a:rPr>
                <a:t>Fusce posuere, magna sed pulvi nar ultricposuere, magna sed pulvi nar ulies </a:t>
              </a:r>
              <a:endParaRPr b="0" lang="fr-FR" sz="900" spc="-1" strike="noStrike">
                <a:latin typeface="Arial"/>
              </a:endParaRPr>
            </a:p>
          </p:txBody>
        </p:sp>
        <p:sp>
          <p:nvSpPr>
            <p:cNvPr id="465" name="Rectangle : coins arrondis 33"/>
            <p:cNvSpPr/>
            <p:nvPr/>
          </p:nvSpPr>
          <p:spPr>
            <a:xfrm>
              <a:off x="6201360" y="2835720"/>
              <a:ext cx="1035000" cy="211680"/>
            </a:xfrm>
            <a:prstGeom prst="roundRect">
              <a:avLst>
                <a:gd name="adj" fmla="val 16897"/>
              </a:avLst>
            </a:prstGeom>
            <a:solidFill>
              <a:srgbClr val="ffffff"/>
            </a:solidFill>
            <a:ln w="324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66" name="Oval 11"/>
            <p:cNvSpPr/>
            <p:nvPr/>
          </p:nvSpPr>
          <p:spPr>
            <a:xfrm>
              <a:off x="6485040" y="2778840"/>
              <a:ext cx="652680" cy="324000"/>
            </a:xfrm>
            <a:prstGeom prst="rect">
              <a:avLst/>
            </a:prstGeom>
            <a:noFill/>
            <a:ln w="5724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0" rIns="0" tIns="45000" bIns="45000" anchor="ctr">
              <a:noAutofit/>
            </a:bodyPr>
            <a:p>
              <a:pPr>
                <a:lnSpc>
                  <a:spcPct val="100000"/>
                </a:lnSpc>
                <a:buNone/>
              </a:pPr>
              <a:r>
                <a:rPr b="1" lang="fr-FR" sz="1600" spc="-1" strike="noStrike" cap="all">
                  <a:solidFill>
                    <a:srgbClr val="141ee1"/>
                  </a:solidFill>
                  <a:latin typeface="Arial"/>
                  <a:ea typeface="DejaVu Sans"/>
                </a:rPr>
                <a:t>2021</a:t>
              </a:r>
              <a:endParaRPr b="0" lang="fr-FR" sz="1600" spc="-1" strike="noStrike">
                <a:latin typeface="Arial"/>
              </a:endParaRPr>
            </a:p>
          </p:txBody>
        </p:sp>
        <p:sp>
          <p:nvSpPr>
            <p:cNvPr id="467" name="Straight Connector 21"/>
            <p:cNvSpPr/>
            <p:nvPr/>
          </p:nvSpPr>
          <p:spPr>
            <a:xfrm>
              <a:off x="6320520" y="2944800"/>
              <a:ext cx="360" cy="1029240"/>
            </a:xfrm>
            <a:prstGeom prst="line">
              <a:avLst/>
            </a:prstGeom>
            <a:ln w="3240">
              <a:solidFill>
                <a:srgbClr val="141ee1"/>
              </a:solidFill>
              <a:miter/>
              <a:headEnd len="med" type="oval" w="med"/>
            </a:ln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468" name="Groupe 36"/>
          <p:cNvGrpSpPr/>
          <p:nvPr/>
        </p:nvGrpSpPr>
        <p:grpSpPr>
          <a:xfrm>
            <a:off x="8691120" y="2778840"/>
            <a:ext cx="1940760" cy="2117160"/>
            <a:chOff x="8691120" y="2778840"/>
            <a:chExt cx="1940760" cy="2117160"/>
          </a:xfrm>
        </p:grpSpPr>
        <p:sp>
          <p:nvSpPr>
            <p:cNvPr id="469" name="Rectangle 37"/>
            <p:cNvSpPr/>
            <p:nvPr/>
          </p:nvSpPr>
          <p:spPr>
            <a:xfrm>
              <a:off x="8795520" y="3257280"/>
              <a:ext cx="1836360" cy="1638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rIns="0" tIns="0" bIns="0" anchor="t">
              <a:noAutofit/>
            </a:bodyPr>
            <a:p>
              <a:pPr marL="182520" indent="-182520">
                <a:lnSpc>
                  <a:spcPct val="100000"/>
                </a:lnSpc>
                <a:spcBef>
                  <a:spcPts val="400"/>
                </a:spcBef>
                <a:buClr>
                  <a:srgbClr val="141ee1"/>
                </a:buClr>
                <a:buSzPct val="70000"/>
                <a:buFont typeface="Arial"/>
                <a:buChar char="•"/>
              </a:pPr>
              <a:r>
                <a:rPr b="0" lang="fr-FR" sz="900" spc="-1" strike="noStrike">
                  <a:solidFill>
                    <a:srgbClr val="262626"/>
                  </a:solidFill>
                  <a:latin typeface="Arial"/>
                  <a:ea typeface="Verdana"/>
                </a:rPr>
                <a:t>Lorem ipsum dolor sit amet conec tetuer adipiscing elit.</a:t>
              </a:r>
              <a:endParaRPr b="0" lang="fr-FR" sz="900" spc="-1" strike="noStrike">
                <a:latin typeface="Arial"/>
              </a:endParaRPr>
            </a:p>
            <a:p>
              <a:pPr marL="182520" indent="-182520">
                <a:lnSpc>
                  <a:spcPct val="100000"/>
                </a:lnSpc>
                <a:spcBef>
                  <a:spcPts val="400"/>
                </a:spcBef>
                <a:buClr>
                  <a:srgbClr val="141ee1"/>
                </a:buClr>
                <a:buSzPct val="70000"/>
                <a:buFont typeface="Arial"/>
                <a:buChar char="•"/>
              </a:pPr>
              <a:r>
                <a:rPr b="1" lang="fr-FR" sz="900" spc="-1" strike="noStrike">
                  <a:solidFill>
                    <a:srgbClr val="262626"/>
                  </a:solidFill>
                  <a:latin typeface="Arial"/>
                  <a:ea typeface="Verdana"/>
                </a:rPr>
                <a:t>Maecenas</a:t>
              </a:r>
              <a:r>
                <a:rPr b="0" lang="fr-FR" sz="900" spc="-1" strike="noStrike">
                  <a:solidFill>
                    <a:srgbClr val="262626"/>
                  </a:solidFill>
                  <a:latin typeface="Arial"/>
                  <a:ea typeface="Verdana"/>
                </a:rPr>
                <a:t> </a:t>
              </a:r>
              <a:r>
                <a:rPr b="1" lang="fr-FR" sz="900" spc="-1" strike="noStrike">
                  <a:solidFill>
                    <a:srgbClr val="262626"/>
                  </a:solidFill>
                  <a:latin typeface="Arial"/>
                  <a:ea typeface="Verdana"/>
                </a:rPr>
                <a:t>porttitor</a:t>
              </a:r>
              <a:r>
                <a:rPr b="0" lang="fr-FR" sz="900" spc="-1" strike="noStrike">
                  <a:solidFill>
                    <a:srgbClr val="262626"/>
                  </a:solidFill>
                  <a:latin typeface="Arial"/>
                  <a:ea typeface="Verdana"/>
                </a:rPr>
                <a:t> congue massa. </a:t>
              </a:r>
              <a:endParaRPr b="0" lang="fr-FR" sz="900" spc="-1" strike="noStrike">
                <a:latin typeface="Arial"/>
              </a:endParaRPr>
            </a:p>
            <a:p>
              <a:pPr marL="182520" indent="-182520">
                <a:lnSpc>
                  <a:spcPct val="100000"/>
                </a:lnSpc>
                <a:spcBef>
                  <a:spcPts val="400"/>
                </a:spcBef>
                <a:buClr>
                  <a:srgbClr val="141ee1"/>
                </a:buClr>
                <a:buSzPct val="70000"/>
                <a:buFont typeface="Arial"/>
                <a:buChar char="•"/>
              </a:pPr>
              <a:r>
                <a:rPr b="0" lang="fr-FR" sz="900" spc="-1" strike="noStrike">
                  <a:solidFill>
                    <a:srgbClr val="262626"/>
                  </a:solidFill>
                  <a:latin typeface="Arial"/>
                  <a:ea typeface="Verdana"/>
                </a:rPr>
                <a:t>Fusce posuere, magna sed pulvi nar ultricposuere, magna sed pulvi nar ulies </a:t>
              </a:r>
              <a:endParaRPr b="0" lang="fr-FR" sz="900" spc="-1" strike="noStrike">
                <a:latin typeface="Arial"/>
              </a:endParaRPr>
            </a:p>
          </p:txBody>
        </p:sp>
        <p:sp>
          <p:nvSpPr>
            <p:cNvPr id="470" name="Rectangle : coins arrondis 38"/>
            <p:cNvSpPr/>
            <p:nvPr/>
          </p:nvSpPr>
          <p:spPr>
            <a:xfrm>
              <a:off x="8691120" y="2835720"/>
              <a:ext cx="1035000" cy="211680"/>
            </a:xfrm>
            <a:prstGeom prst="roundRect">
              <a:avLst>
                <a:gd name="adj" fmla="val 16897"/>
              </a:avLst>
            </a:prstGeom>
            <a:solidFill>
              <a:srgbClr val="ffffff"/>
            </a:solidFill>
            <a:ln w="3240">
              <a:noFill/>
            </a:ln>
          </p:spPr>
          <p:style>
            <a:lnRef idx="0"/>
            <a:fillRef idx="0"/>
            <a:effectRef idx="0"/>
            <a:fontRef idx="minor"/>
          </p:style>
        </p:sp>
        <p:sp>
          <p:nvSpPr>
            <p:cNvPr id="471" name="Oval 11"/>
            <p:cNvSpPr/>
            <p:nvPr/>
          </p:nvSpPr>
          <p:spPr>
            <a:xfrm>
              <a:off x="8974800" y="2778840"/>
              <a:ext cx="652680" cy="324000"/>
            </a:xfrm>
            <a:prstGeom prst="rect">
              <a:avLst/>
            </a:prstGeom>
            <a:noFill/>
            <a:ln w="5724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0" rIns="0" tIns="45000" bIns="45000" anchor="ctr">
              <a:noAutofit/>
            </a:bodyPr>
            <a:p>
              <a:pPr>
                <a:lnSpc>
                  <a:spcPct val="100000"/>
                </a:lnSpc>
                <a:buNone/>
              </a:pPr>
              <a:r>
                <a:rPr b="1" lang="fr-FR" sz="1600" spc="-1" strike="noStrike" cap="all">
                  <a:solidFill>
                    <a:srgbClr val="141ee1"/>
                  </a:solidFill>
                  <a:latin typeface="Arial"/>
                  <a:ea typeface="DejaVu Sans"/>
                </a:rPr>
                <a:t>2022</a:t>
              </a:r>
              <a:endParaRPr b="0" lang="fr-FR" sz="1600" spc="-1" strike="noStrike">
                <a:latin typeface="Arial"/>
              </a:endParaRPr>
            </a:p>
          </p:txBody>
        </p:sp>
        <p:sp>
          <p:nvSpPr>
            <p:cNvPr id="472" name="Straight Connector 21"/>
            <p:cNvSpPr/>
            <p:nvPr/>
          </p:nvSpPr>
          <p:spPr>
            <a:xfrm>
              <a:off x="8810280" y="2944800"/>
              <a:ext cx="360" cy="1029240"/>
            </a:xfrm>
            <a:prstGeom prst="line">
              <a:avLst/>
            </a:prstGeom>
            <a:ln w="3240">
              <a:solidFill>
                <a:srgbClr val="141ee1"/>
              </a:solidFill>
              <a:miter/>
              <a:headEnd len="med" type="oval" w="med"/>
            </a:ln>
          </p:spPr>
          <p:style>
            <a:lnRef idx="0"/>
            <a:fillRef idx="0"/>
            <a:effectRef idx="0"/>
            <a:fontRef idx="minor"/>
          </p:style>
        </p:sp>
      </p:grpSp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PlaceHolder 1"/>
          <p:cNvSpPr>
            <a:spLocks noGrp="1"/>
          </p:cNvSpPr>
          <p:nvPr>
            <p:ph type="title"/>
          </p:nvPr>
        </p:nvSpPr>
        <p:spPr>
          <a:xfrm>
            <a:off x="3086640" y="2979360"/>
            <a:ext cx="6065280" cy="80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fr-FR" sz="7000" spc="-1" strike="noStrike">
                <a:solidFill>
                  <a:srgbClr val="141ee1"/>
                </a:solidFill>
                <a:latin typeface="Arial"/>
              </a:rPr>
              <a:t>Merci</a:t>
            </a:r>
            <a:endParaRPr b="0" lang="fr-FR" sz="70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474" name=""/>
          <p:cNvSpPr/>
          <p:nvPr/>
        </p:nvSpPr>
        <p:spPr>
          <a:xfrm>
            <a:off x="2160000" y="5000400"/>
            <a:ext cx="1979640" cy="85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800" spc="-1" strike="noStrike">
                <a:solidFill>
                  <a:srgbClr val="141ee1"/>
                </a:solidFill>
                <a:latin typeface="Arial"/>
              </a:rPr>
              <a:t>Logo</a:t>
            </a: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800" spc="-1" strike="noStrike">
                <a:solidFill>
                  <a:srgbClr val="141ee1"/>
                </a:solidFill>
                <a:latin typeface="Arial"/>
              </a:rPr>
              <a:t>Partenaire</a:t>
            </a: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800" spc="-1" strike="noStrike">
                <a:solidFill>
                  <a:srgbClr val="141ee1"/>
                </a:solidFill>
                <a:latin typeface="Arial"/>
              </a:rPr>
              <a:t> </a:t>
            </a:r>
            <a:r>
              <a:rPr b="0" lang="fr-FR" sz="1800" spc="-1" strike="noStrike">
                <a:solidFill>
                  <a:srgbClr val="141ee1"/>
                </a:solidFill>
                <a:latin typeface="Arial"/>
              </a:rPr>
              <a:t>éventuel</a:t>
            </a:r>
            <a:endParaRPr b="0" lang="fr-FR" sz="1800" spc="-1" strike="noStrike">
              <a:latin typeface="Arial"/>
            </a:endParaRPr>
          </a:p>
        </p:txBody>
      </p:sp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PlaceHolder 1"/>
          <p:cNvSpPr>
            <a:spLocks noGrp="1"/>
          </p:cNvSpPr>
          <p:nvPr>
            <p:ph type="title"/>
          </p:nvPr>
        </p:nvSpPr>
        <p:spPr>
          <a:xfrm>
            <a:off x="3086280" y="2979360"/>
            <a:ext cx="6065280" cy="80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1" lang="fr-FR" sz="7000" spc="-1" strike="noStrike">
                <a:solidFill>
                  <a:srgbClr val="141ee1"/>
                </a:solidFill>
                <a:latin typeface="Arial"/>
              </a:rPr>
              <a:t>Merci</a:t>
            </a:r>
            <a:endParaRPr b="0" lang="fr-FR" sz="7000" spc="-1" strike="noStrike">
              <a:solidFill>
                <a:srgbClr val="141ee1"/>
              </a:solidFill>
              <a:latin typeface="Arial"/>
            </a:endParaRPr>
          </a:p>
        </p:txBody>
      </p:sp>
      <p:sp>
        <p:nvSpPr>
          <p:cNvPr id="476" name=""/>
          <p:cNvSpPr/>
          <p:nvPr/>
        </p:nvSpPr>
        <p:spPr>
          <a:xfrm>
            <a:off x="2160000" y="4989960"/>
            <a:ext cx="1979640" cy="85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800" spc="-1" strike="noStrike">
                <a:solidFill>
                  <a:srgbClr val="141ee1"/>
                </a:solidFill>
                <a:latin typeface="Arial"/>
              </a:rPr>
              <a:t>Logo</a:t>
            </a: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800" spc="-1" strike="noStrike">
                <a:solidFill>
                  <a:srgbClr val="141ee1"/>
                </a:solidFill>
                <a:latin typeface="Arial"/>
              </a:rPr>
              <a:t>Partenaire</a:t>
            </a:r>
            <a:endParaRPr b="0" lang="fr-FR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800" spc="-1" strike="noStrike">
                <a:solidFill>
                  <a:srgbClr val="141ee1"/>
                </a:solidFill>
                <a:latin typeface="Arial"/>
              </a:rPr>
              <a:t> </a:t>
            </a:r>
            <a:r>
              <a:rPr b="0" lang="fr-FR" sz="1800" spc="-1" strike="noStrike">
                <a:solidFill>
                  <a:srgbClr val="141ee1"/>
                </a:solidFill>
                <a:latin typeface="Arial"/>
              </a:rPr>
              <a:t>éventuel</a:t>
            </a:r>
            <a:endParaRPr b="0" lang="fr-FR" sz="1800" spc="-1" strike="noStrike">
              <a:latin typeface="Arial"/>
            </a:endParaRPr>
          </a:p>
        </p:txBody>
      </p:sp>
      <p:sp>
        <p:nvSpPr>
          <p:cNvPr id="477" name=""/>
          <p:cNvSpPr/>
          <p:nvPr/>
        </p:nvSpPr>
        <p:spPr>
          <a:xfrm>
            <a:off x="7200000" y="4901760"/>
            <a:ext cx="3779640" cy="857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fr-FR" sz="1800" spc="-1" strike="noStrike">
                <a:solidFill>
                  <a:srgbClr val="141ee1"/>
                </a:solidFill>
                <a:latin typeface="Arial"/>
              </a:rPr>
              <a:t>Délégation Régionale XX</a:t>
            </a:r>
            <a:endParaRPr b="0" lang="fr-FR" sz="1800" spc="-1" strike="noStrike">
              <a:latin typeface="Arial"/>
            </a:endParaRPr>
          </a:p>
        </p:txBody>
      </p:sp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LibreOffice/7.3.6.2$Windows_X86_64 LibreOffice_project/c28ca90fd6e1a19e189fc16c05f8f8924961e12e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2022-12-12T23:58:42Z</dcterms:created>
  <dc:creator/>
  <dc:description/>
  <dc:language>fr-FR</dc:language>
  <cp:lastModifiedBy/>
  <dcterms:modified xsi:type="dcterms:W3CDTF">2022-12-13T00:10:36Z</dcterms:modified>
  <cp:revision>2</cp:revision>
  <dc:subject/>
  <dc:title>Oteci decembre 2022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29603fb-7fab-4bf6-8ed3-004985bb9d91_ActionId">
    <vt:lpwstr>dcb0068c-725d-4904-911c-bde41710f318</vt:lpwstr>
  </property>
  <property fmtid="{D5CDD505-2E9C-101B-9397-08002B2CF9AE}" pid="3" name="MSIP_Label_b29603fb-7fab-4bf6-8ed3-004985bb9d91_ContentBits">
    <vt:lpwstr>0</vt:lpwstr>
  </property>
  <property fmtid="{D5CDD505-2E9C-101B-9397-08002B2CF9AE}" pid="4" name="MSIP_Label_b29603fb-7fab-4bf6-8ed3-004985bb9d91_Enabled">
    <vt:lpwstr>true</vt:lpwstr>
  </property>
  <property fmtid="{D5CDD505-2E9C-101B-9397-08002B2CF9AE}" pid="5" name="MSIP_Label_b29603fb-7fab-4bf6-8ed3-004985bb9d91_Method">
    <vt:lpwstr>Standard</vt:lpwstr>
  </property>
  <property fmtid="{D5CDD505-2E9C-101B-9397-08002B2CF9AE}" pid="6" name="MSIP_Label_b29603fb-7fab-4bf6-8ed3-004985bb9d91_Name">
    <vt:lpwstr>Anyone - No Protection</vt:lpwstr>
  </property>
  <property fmtid="{D5CDD505-2E9C-101B-9397-08002B2CF9AE}" pid="7" name="MSIP_Label_b29603fb-7fab-4bf6-8ed3-004985bb9d91_SetDate">
    <vt:lpwstr>2022-11-22T19:07:55Z</vt:lpwstr>
  </property>
  <property fmtid="{D5CDD505-2E9C-101B-9397-08002B2CF9AE}" pid="8" name="MSIP_Label_b29603fb-7fab-4bf6-8ed3-004985bb9d91_SiteId">
    <vt:lpwstr>9179d01a-e94c-4488-b5f0-4554bc474f8c</vt:lpwstr>
  </property>
  <property fmtid="{D5CDD505-2E9C-101B-9397-08002B2CF9AE}" pid="9" name="PresentationFormat">
    <vt:lpwstr>Widescreen</vt:lpwstr>
  </property>
  <property fmtid="{D5CDD505-2E9C-101B-9397-08002B2CF9AE}" pid="10" name="Slides">
    <vt:r8>17</vt:r8>
  </property>
</Properties>
</file>